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Layouts/slideLayout.xml" ContentType="application/vnd.openxmlformats-officedocument.presentationml.slideLayout+xml"/>
  <Override PartName="/ppt/slideLayouts/slideMasters/slideMaster.xml" ContentType="application/vnd.openxmlformats-officedocument.presentationml.slideMaster+xml"/>
  <Override PartName="/ppt/slideLayouts/slideMasters/theme/theme.xml" ContentType="application/vnd.openxmlformats-officedocument.theme+xml"/>
  <Override PartName="/ppt/slides/slide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00815e2714da42da" Type="http://schemas.openxmlformats.org/officeDocument/2006/relationships/officeDocument" Target="ppt/presentation.xml"/></Relationships>
</file>

<file path=ppt/presentation.xml><?xml version="1.0" encoding="utf-8"?>
<p:presentation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10024"/>
    <p:sldId id="257" r:id="R10025"/>
    <p:sldId id="258" r:id="R10026"/>
    <p:sldId id="259" r:id="R10027"/>
  </p:sldIdLst>
  <p:sldSz cx="5334000" cy="7562850" type="custom"/>
  <p:notesSz cx="5334000" cy="7562850"/>
  <p:defaultTextStyle/>
</p:presentation>
</file>

<file path=ppt/_rels/presentation.xml.rels><?xml version="1.0" encoding="UTF-8"?><Relationships xmlns="http://schemas.openxmlformats.org/package/2006/relationships"><Relationship Id="rId1" Type="http://schemas.openxmlformats.org/officeDocument/2006/relationships/slideMaster" Target="slideLayouts/slideMasters/slideMaster.xml"/><Relationship Id="rId3" Type="http://schemas.openxmlformats.org/officeDocument/2006/relationships/theme" Target="slideLayouts/slideMasters/theme/theme.xml"/><Relationship Id="R10024" Type="http://schemas.openxmlformats.org/officeDocument/2006/relationships/slide" Target="slides/slide.xml"/><Relationship Id="R10025" Type="http://schemas.openxmlformats.org/officeDocument/2006/relationships/slide" Target="slides/slide2.xml"/><Relationship Id="R10026" Type="http://schemas.openxmlformats.org/officeDocument/2006/relationships/slide" Target="slides/slide3.xml"/><Relationship Id="R10027" Type="http://schemas.openxmlformats.org/officeDocument/2006/relationships/slide" Target="slides/slide4.xml"/></Relationships>
</file>

<file path=ppt/slideLayouts/_rels/slideLayout.xml.rels><?xml version="1.0" encoding="UTF-8"?><Relationships xmlns="http://schemas.openxmlformats.org/package/2006/relationships"><Relationship Id="rId1" Type="http://schemas.openxmlformats.org/officeDocument/2006/relationships/slideMaster" Target="slideMasters/slideMaster.xml"/></Relationships>
</file>

<file path=ppt/slideLayouts/slideLayout.xml><?xml version="1.0" encoding="utf-8"?>
<p:sldLayout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Layout>
</file>

<file path=ppt/slideLayouts/slideMasters/_rels/slideMaster.xml.rels><?xml version="1.0" encoding="UTF-8"?><Relationships xmlns="http://schemas.openxmlformats.org/package/2006/relationships"><Relationship Id="rId1" Type="http://schemas.openxmlformats.org/officeDocument/2006/relationships/slideLayout" Target="../slideLayout.xml"/><Relationship Id="rId3" Type="http://schemas.openxmlformats.org/officeDocument/2006/relationships/theme" Target="theme/theme.xml"/></Relationships>
</file>

<file path=ppt/slideLayouts/slideMasters/slideMaster.xml><?xml version="1.0" encoding="utf-8"?>
<p:sldMaster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Id1"/>
  </p:sldLayoutIdLst>
  <p:txStyles>
    <p:titleStyle/>
    <p:bodyStyle/>
    <p:otherStyle/>
  </p:txStyles>
</p:sldMaster>
</file>

<file path=ppt/slideLayouts/slideMasters/theme/theme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slides/_rels/slide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2" Type="http://schemas.openxmlformats.org/officeDocument/2006/relationships/image" Target="../media/image102.png"/><Relationship Id="rId104" Type="http://schemas.openxmlformats.org/officeDocument/2006/relationships/image" Target="../media/image104.png"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://www.website.ch/"/><Relationship Id="rId109" Type="http://schemas.openxmlformats.org/officeDocument/2006/relationships/image" Target="../media/image109.png"/><Relationship Id="rId110" Type="http://schemas.openxmlformats.org/officeDocument/2006/relationships/image" Target="../media/image110.png"/><Relationship Id="rId112" Type="http://schemas.openxmlformats.org/officeDocument/2006/relationships/image" Target="../media/image112.png"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://www.website.ch/"/><Relationship Id="rId123" Type="http://schemas.openxmlformats.org/officeDocument/2006/relationships/image" Target="../media/image123.png"/><Relationship Id="rId124" Type="http://schemas.openxmlformats.org/officeDocument/2006/relationships/image" Target="../media/image124.png"/><Relationship Id="rId126" Type="http://schemas.openxmlformats.org/officeDocument/2006/relationships/image" Target="../media/image126.png"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://www.website.ch/"/><Relationship Id="rId138" Type="http://schemas.openxmlformats.org/officeDocument/2006/relationships/image" Target="../media/image138.png"/><Relationship Id="rId140" Type="http://schemas.openxmlformats.org/officeDocument/2006/relationships/image" Target="../media/image140.png"/><Relationship Id="rId142" Type="http://schemas.openxmlformats.org/officeDocument/2006/relationships/image" Target="../media/image142.png"/></Relationships>
</file>

<file path=ppt/slides/slide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00" name="Freeform 100"/>
          <p:cNvSpPr/>
          <p:nvPr/>
        </p:nvSpPr>
        <p:spPr>
          <a:xfrm rot="0" flipH="0" flipV="0">
            <a:off x="0" y="0"/>
            <a:ext cx="5334000" cy="7563611"/>
          </a:xfrm>
          <a:custGeom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 rot="0" flipH="0" flipV="0">
            <a:off x="0" y="0"/>
            <a:ext cx="5334000" cy="7563611"/>
          </a:xfrm>
          <a:custGeom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" name="Picture 102"/>
          <p:cNvPicPr>
            <a:picLocks noChangeAspect="0" noChangeArrowheads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7231" y="4116173"/>
            <a:ext cx="5118289" cy="3446677"/>
          </a:xfrm>
          <a:prstGeom prst="rect">
            <a:avLst/>
          </a:prstGeom>
          <a:noFill/>
          <a:extLst/>
        </p:spPr>
      </p:pic>
      <p:sp>
        <p:nvSpPr>
          <p:cNvPr id="103" name="Freeform 103"/>
          <p:cNvSpPr/>
          <p:nvPr/>
        </p:nvSpPr>
        <p:spPr>
          <a:xfrm rot="0" flipH="0" flipV="0">
            <a:off x="0" y="3383280"/>
            <a:ext cx="2926079" cy="1232917"/>
          </a:xfrm>
          <a:custGeom>
            <a:pathLst>
              <a:path w="2926079" h="1232917">
                <a:moveTo>
                  <a:pt x="0" y="0"/>
                </a:moveTo>
                <a:lnTo>
                  <a:pt x="2926079" y="0"/>
                </a:lnTo>
                <a:lnTo>
                  <a:pt x="2926079" y="1232917"/>
                </a:lnTo>
                <a:lnTo>
                  <a:pt x="0" y="1232917"/>
                </a:lnTo>
                <a:lnTo>
                  <a:pt x="0" y="0"/>
                </a:lnTo>
                <a:close/>
              </a:path>
            </a:pathLst>
          </a:custGeom>
          <a:solidFill>
            <a:srgbClr val="0089C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4" name="Picture 104"/>
          <p:cNvPicPr>
            <a:picLocks noChangeAspect="0" noChangeArrowheads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310"/>
            <a:ext cx="2927328" cy="3382970"/>
          </a:xfrm>
          <a:prstGeom prst="rect">
            <a:avLst/>
          </a:prstGeom>
          <a:noFill/>
          <a:extLst/>
        </p:spPr>
      </p:pic>
      <p:sp>
        <p:nvSpPr>
          <p:cNvPr id="105" name="Rectangle 105"/>
          <p:cNvSpPr/>
          <p:nvPr/>
        </p:nvSpPr>
        <p:spPr>
          <a:xfrm rot="0" flipH="0" flipV="0">
            <a:off x="3121786" y="303277"/>
            <a:ext cx="1870843" cy="43434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</a:rPr>
              <a:t>LOREM IPSUM DOLOR SIT</a:t>
            </a:r>
          </a:p>
          <a:p>
            <a:pPr marL="0">
              <a:lnSpc>
                <a:spcPts val="1475"/>
              </a:lnSpc>
            </a:pP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</a:rPr>
              <a:t>AMET, CONSETETUR SADI-</a:t>
            </a:r>
          </a:p>
          <a:p>
            <a:pPr marL="0">
              <a:lnSpc>
                <a:spcPts val="1608"/>
              </a:lnSpc>
            </a:pP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</a:rPr>
              <a:t>PSCING ELITR, SED DIAM NO-</a:t>
            </a:r>
          </a:p>
          <a:p>
            <a:pPr marL="0">
              <a:lnSpc>
                <a:spcPts val="1596"/>
              </a:lnSpc>
            </a:pP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</a:rPr>
              <a:t>NUMY EIR MOD TEMPOR INVI-</a:t>
            </a:r>
          </a:p>
          <a:p>
            <a:pPr marL="0">
              <a:lnSpc>
                <a:spcPts val="1595"/>
              </a:lnSpc>
            </a:pP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</a:rPr>
              <a:t>DUNT UT LABORE ET DOLO-</a:t>
            </a:r>
          </a:p>
          <a:p>
            <a:pPr marL="0">
              <a:lnSpc>
                <a:spcPts val="1608"/>
              </a:lnSpc>
            </a:pP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</a:rPr>
              <a:t>RE MAGNA ALIQUYAM ERAT,</a:t>
            </a:r>
          </a:p>
          <a:p>
            <a:pPr marL="0">
              <a:lnSpc>
                <a:spcPts val="1596"/>
              </a:lnSpc>
            </a:pP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</a:rPr>
              <a:t>SED DIAM VOLUPTUA. AT</a:t>
            </a:r>
          </a:p>
          <a:p>
            <a:pPr marL="0">
              <a:lnSpc>
                <a:spcPts val="1597"/>
              </a:lnSpc>
            </a:pP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</a:rPr>
              <a:t>VERO EOS ET ACCUSAM ET</a:t>
            </a:r>
          </a:p>
          <a:p>
            <a:pPr marL="0">
              <a:lnSpc>
                <a:spcPts val="1608"/>
              </a:lnSpc>
            </a:pP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</a:rPr>
              <a:t>JUST</a:t>
            </a:r>
            <a:r>
              <a:rPr lang="de-DE" sz="1200" baseline="0" b="1" i="0" dirty="0" spc="554">
                <a:solidFill>
                  <a:srgbClr val="0089CF"/>
                </a:solidFill>
                <a:latin typeface="Liberation Sans Narrow" pitchFamily="0" charset="1"/>
              </a:rPr>
              <a:t>O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</a:rPr>
              <a:t>DUO DOLORES ET EA</a:t>
            </a:r>
          </a:p>
          <a:p>
            <a:pPr marL="0">
              <a:lnSpc>
                <a:spcPts val="1595"/>
              </a:lnSpc>
            </a:pP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</a:rPr>
              <a:t>REBUM. STET CLITA KASD</a:t>
            </a:r>
          </a:p>
          <a:p>
            <a:pPr marL="0">
              <a:lnSpc>
                <a:spcPts val="1595"/>
              </a:lnSpc>
            </a:pP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</a:rPr>
              <a:t>GUBERGREN.</a:t>
            </a:r>
          </a:p>
          <a:p>
            <a:pPr marL="0">
              <a:lnSpc>
                <a:spcPts val="2547"/>
              </a:lnSpc>
            </a:pPr>
            <a:r>
              <a:rPr lang="de-DE" sz="996" baseline="0" b="1" i="0" dirty="0" spc="0">
                <a:solidFill>
                  <a:srgbClr val="F78D1E"/>
                </a:solidFill>
                <a:latin typeface="Open Sans" pitchFamily="0" charset="1"/>
              </a:rPr>
              <a:t>Kurzbeschrieb</a:t>
            </a:r>
          </a:p>
          <a:p>
            <a:pPr marL="0">
              <a:lnSpc>
                <a:spcPts val="1467"/>
              </a:lnSpc>
              <a:tabLst>
                <a:tab pos="457200" algn="l"/>
                <a:tab pos="907034" algn="l"/>
                <a:tab pos="1315466" algn="l"/>
                <a:tab pos="1582166" algn="l"/>
              </a:tabLst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Lorem	ipsum	dolor	sit	amet,</a:t>
            </a:r>
          </a:p>
          <a:p>
            <a:pPr marL="0">
              <a:lnSpc>
                <a:spcPts val="1177"/>
              </a:lnSpc>
              <a:tabLst>
                <a:tab pos="600455" algn="l"/>
              </a:tabLst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consetetur	sadipscin</a:t>
            </a:r>
            <a:r>
              <a:rPr lang="de-DE" sz="803" baseline="0" b="0" i="0" dirty="0" spc="375">
                <a:solidFill>
                  <a:srgbClr val="231F20"/>
                </a:solidFill>
                <a:latin typeface="Open Sans" pitchFamily="0" charset="1"/>
              </a:rPr>
              <a:t>g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elitr</a:t>
            </a:r>
            <a:r>
              <a:rPr lang="de-DE" sz="803" baseline="0" b="0" i="0" dirty="0" spc="379">
                <a:solidFill>
                  <a:srgbClr val="231F20"/>
                </a:solidFill>
                <a:latin typeface="Open Sans" pitchFamily="0" charset="1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se</a:t>
            </a:r>
            <a:r>
              <a:rPr lang="de-DE" sz="803" baseline="0" b="0" i="0" dirty="0" spc="371">
                <a:solidFill>
                  <a:srgbClr val="231F20"/>
                </a:solidFill>
                <a:latin typeface="Open Sans" pitchFamily="0" charset="1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diam</a:t>
            </a:r>
          </a:p>
          <a:p>
            <a:pPr marL="0">
              <a:lnSpc>
                <a:spcPts val="1200"/>
              </a:lnSpc>
              <a:tabLst>
                <a:tab pos="675385" algn="l"/>
              </a:tabLst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nonum</a:t>
            </a:r>
            <a:r>
              <a:rPr lang="de-DE" sz="803" baseline="0" b="0" i="0" dirty="0" spc="326">
                <a:solidFill>
                  <a:srgbClr val="231F20"/>
                </a:solidFill>
                <a:latin typeface="Open Sans" pitchFamily="0" charset="1"/>
              </a:rPr>
              <a:t>y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eir-	mo</a:t>
            </a:r>
            <a:r>
              <a:rPr lang="de-DE" sz="803" baseline="0" b="0" i="0" dirty="0" spc="323">
                <a:solidFill>
                  <a:srgbClr val="231F20"/>
                </a:solidFill>
                <a:latin typeface="Open Sans" pitchFamily="0" charset="1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tempo</a:t>
            </a:r>
            <a:r>
              <a:rPr lang="de-DE" sz="803" baseline="0" b="0" i="0" dirty="0" spc="319">
                <a:solidFill>
                  <a:srgbClr val="231F20"/>
                </a:solidFill>
                <a:latin typeface="Open Sans" pitchFamily="0" charset="1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invidun</a:t>
            </a:r>
            <a:r>
              <a:rPr lang="de-DE" sz="803" baseline="0" b="0" i="0" dirty="0" spc="316">
                <a:solidFill>
                  <a:srgbClr val="231F20"/>
                </a:solidFill>
                <a:latin typeface="Open Sans" pitchFamily="0" charset="1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ut</a:t>
            </a:r>
          </a:p>
          <a:p>
            <a:pPr marL="0">
              <a:lnSpc>
                <a:spcPts val="1200"/>
              </a:lnSpc>
              <a:tabLst>
                <a:tab pos="879602" algn="l"/>
              </a:tabLst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labor</a:t>
            </a:r>
            <a:r>
              <a:rPr lang="de-DE" sz="803" baseline="0" b="0" i="0" dirty="0" spc="484">
                <a:solidFill>
                  <a:srgbClr val="231F20"/>
                </a:solidFill>
                <a:latin typeface="Open Sans" pitchFamily="0" charset="1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e</a:t>
            </a:r>
            <a:r>
              <a:rPr lang="de-DE" sz="803" baseline="0" b="0" i="0" dirty="0" spc="460">
                <a:solidFill>
                  <a:srgbClr val="231F20"/>
                </a:solidFill>
                <a:latin typeface="Open Sans" pitchFamily="0" charset="1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dolo-	r</a:t>
            </a:r>
            <a:r>
              <a:rPr lang="de-DE" sz="803" baseline="0" b="0" i="0" dirty="0" spc="472">
                <a:solidFill>
                  <a:srgbClr val="231F20"/>
                </a:solidFill>
                <a:latin typeface="Open Sans" pitchFamily="0" charset="1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magn</a:t>
            </a:r>
            <a:r>
              <a:rPr lang="de-DE" sz="803" baseline="0" b="0" i="0" dirty="0" spc="464">
                <a:solidFill>
                  <a:srgbClr val="231F20"/>
                </a:solidFill>
                <a:latin typeface="Open Sans" pitchFamily="0" charset="1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aliquyam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erat</a:t>
            </a:r>
            <a:r>
              <a:rPr lang="de-DE" sz="803" baseline="0" b="0" i="0" dirty="0" spc="247">
                <a:solidFill>
                  <a:srgbClr val="231F20"/>
                </a:solidFill>
                <a:latin typeface="Open Sans" pitchFamily="0" charset="1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se</a:t>
            </a:r>
            <a:r>
              <a:rPr lang="de-DE" sz="803" baseline="0" b="0" i="0" dirty="0" spc="251">
                <a:solidFill>
                  <a:srgbClr val="231F20"/>
                </a:solidFill>
                <a:latin typeface="Open Sans" pitchFamily="0" charset="1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dia</a:t>
            </a:r>
            <a:r>
              <a:rPr lang="de-DE" sz="803" baseline="0" b="0" i="0" dirty="0" spc="262">
                <a:solidFill>
                  <a:srgbClr val="231F20"/>
                </a:solidFill>
                <a:latin typeface="Open Sans" pitchFamily="0" charset="1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vo</a:t>
            </a:r>
            <a:r>
              <a:rPr lang="de-DE" sz="803" baseline="0" b="0" i="0" dirty="0" spc="545">
                <a:solidFill>
                  <a:srgbClr val="231F20"/>
                </a:solidFill>
                <a:latin typeface="Open Sans" pitchFamily="0" charset="1"/>
              </a:rPr>
              <a:t>-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luptua</a:t>
            </a:r>
            <a:r>
              <a:rPr lang="de-DE" sz="803" baseline="0" b="0" i="0" dirty="0" spc="266">
                <a:solidFill>
                  <a:srgbClr val="231F20"/>
                </a:solidFill>
                <a:latin typeface="Open Sans" pitchFamily="0" charset="1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A</a:t>
            </a:r>
            <a:r>
              <a:rPr lang="de-DE" sz="803" baseline="0" b="0" i="0" dirty="0" spc="268">
                <a:solidFill>
                  <a:srgbClr val="231F20"/>
                </a:solidFill>
                <a:latin typeface="Open Sans" pitchFamily="0" charset="1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ver</a:t>
            </a:r>
            <a:r>
              <a:rPr lang="de-DE" sz="803" baseline="0" b="0" i="0" dirty="0" spc="246">
                <a:solidFill>
                  <a:srgbClr val="231F20"/>
                </a:solidFill>
                <a:latin typeface="Open Sans" pitchFamily="0" charset="1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eos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e</a:t>
            </a:r>
            <a:r>
              <a:rPr lang="de-DE" sz="803" baseline="0" b="0" i="0" dirty="0" spc="268">
                <a:solidFill>
                  <a:srgbClr val="231F20"/>
                </a:solidFill>
                <a:latin typeface="Open Sans" pitchFamily="0" charset="1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accusa</a:t>
            </a:r>
            <a:r>
              <a:rPr lang="de-DE" sz="803" baseline="0" b="0" i="0" dirty="0" spc="236">
                <a:solidFill>
                  <a:srgbClr val="231F20"/>
                </a:solidFill>
                <a:latin typeface="Open Sans" pitchFamily="0" charset="1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e</a:t>
            </a:r>
            <a:r>
              <a:rPr lang="de-DE" sz="803" baseline="0" b="0" i="0" dirty="0" spc="258">
                <a:solidFill>
                  <a:srgbClr val="231F20"/>
                </a:solidFill>
                <a:latin typeface="Open Sans" pitchFamily="0" charset="1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just</a:t>
            </a:r>
            <a:r>
              <a:rPr lang="de-DE" sz="803" baseline="0" b="0" i="0" dirty="0" spc="522">
                <a:solidFill>
                  <a:srgbClr val="231F20"/>
                </a:solidFill>
                <a:latin typeface="Open Sans" pitchFamily="0" charset="1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du</a:t>
            </a:r>
            <a:r>
              <a:rPr lang="de-DE" sz="803" baseline="0" b="0" i="0" dirty="0" spc="258">
                <a:solidFill>
                  <a:srgbClr val="231F20"/>
                </a:solidFill>
                <a:latin typeface="Open Sans" pitchFamily="0" charset="1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dolore</a:t>
            </a:r>
            <a:r>
              <a:rPr lang="de-DE" sz="803" baseline="0" b="0" i="0" dirty="0" spc="276">
                <a:solidFill>
                  <a:srgbClr val="231F20"/>
                </a:solidFill>
                <a:latin typeface="Open Sans" pitchFamily="0" charset="1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e</a:t>
            </a:r>
            <a:r>
              <a:rPr lang="de-DE" sz="803" baseline="0" b="0" i="0" dirty="0" spc="256">
                <a:solidFill>
                  <a:srgbClr val="231F20"/>
                </a:solidFill>
                <a:latin typeface="Open Sans" pitchFamily="0" charset="1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ea</a:t>
            </a:r>
          </a:p>
          <a:p>
            <a:pPr marL="0">
              <a:lnSpc>
                <a:spcPts val="1200"/>
              </a:lnSpc>
              <a:tabLst>
                <a:tab pos="1160017" algn="l"/>
              </a:tabLst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rebum</a:t>
            </a:r>
            <a:r>
              <a:rPr lang="de-DE" sz="803" baseline="0" b="0" i="0" dirty="0" spc="338">
                <a:solidFill>
                  <a:srgbClr val="231F20"/>
                </a:solidFill>
                <a:latin typeface="Open Sans" pitchFamily="0" charset="1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Ste</a:t>
            </a:r>
            <a:r>
              <a:rPr lang="de-DE" sz="803" baseline="0" b="0" i="0" dirty="0" spc="352">
                <a:solidFill>
                  <a:srgbClr val="231F20"/>
                </a:solidFill>
                <a:latin typeface="Open Sans" pitchFamily="0" charset="1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clit</a:t>
            </a:r>
            <a:r>
              <a:rPr lang="de-DE" sz="803" baseline="0" b="0" i="0" dirty="0" spc="344">
                <a:solidFill>
                  <a:srgbClr val="231F20"/>
                </a:solidFill>
                <a:latin typeface="Open Sans" pitchFamily="0" charset="1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kasd	gubergren</a:t>
            </a:r>
            <a:r>
              <a:rPr lang="de-DE" sz="803" baseline="0" b="0" i="0" dirty="0" spc="343">
                <a:solidFill>
                  <a:srgbClr val="231F20"/>
                </a:solidFill>
                <a:latin typeface="Open Sans" pitchFamily="0" charset="1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no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se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takimat</a:t>
            </a:r>
            <a:r>
              <a:rPr lang="de-DE" sz="803" baseline="0" b="0" i="0" dirty="0" spc="248">
                <a:solidFill>
                  <a:srgbClr val="231F20"/>
                </a:solidFill>
                <a:latin typeface="Open Sans" pitchFamily="0" charset="1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sanctu</a:t>
            </a:r>
            <a:r>
              <a:rPr lang="de-DE" sz="803" baseline="0" b="0" i="0" dirty="0" spc="216">
                <a:solidFill>
                  <a:srgbClr val="231F20"/>
                </a:solidFill>
                <a:latin typeface="Open Sans" pitchFamily="0" charset="1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es</a:t>
            </a:r>
            <a:r>
              <a:rPr lang="de-DE" sz="803" baseline="0" b="0" i="0" dirty="0" spc="448">
                <a:solidFill>
                  <a:srgbClr val="231F20"/>
                </a:solidFill>
                <a:latin typeface="Open Sans" pitchFamily="0" charset="1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Lore</a:t>
            </a:r>
            <a:r>
              <a:rPr lang="de-DE" sz="803" baseline="0" b="0" i="0" dirty="0" spc="224">
                <a:solidFill>
                  <a:srgbClr val="231F20"/>
                </a:solidFill>
                <a:latin typeface="Open Sans" pitchFamily="0" charset="1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ipsum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dolo</a:t>
            </a:r>
            <a:r>
              <a:rPr lang="de-DE" sz="803" baseline="0" b="0" i="0" dirty="0" spc="235">
                <a:solidFill>
                  <a:srgbClr val="231F20"/>
                </a:solidFill>
                <a:latin typeface="Open Sans" pitchFamily="0" charset="1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si</a:t>
            </a:r>
            <a:r>
              <a:rPr lang="de-DE" sz="803" baseline="0" b="0" i="0" dirty="0" spc="232">
                <a:solidFill>
                  <a:srgbClr val="231F20"/>
                </a:solidFill>
                <a:latin typeface="Open Sans" pitchFamily="0" charset="1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amet</a:t>
            </a:r>
            <a:r>
              <a:rPr lang="de-DE" sz="803" baseline="0" b="0" i="0" dirty="0" spc="208">
                <a:solidFill>
                  <a:srgbClr val="231F20"/>
                </a:solidFill>
                <a:latin typeface="Open Sans" pitchFamily="0" charset="1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Lore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ip</a:t>
            </a:r>
            <a:r>
              <a:rPr lang="de-DE" sz="803" baseline="0" b="0" i="0" dirty="0" spc="449">
                <a:solidFill>
                  <a:srgbClr val="231F20"/>
                </a:solidFill>
                <a:latin typeface="Open Sans" pitchFamily="0" charset="1"/>
              </a:rPr>
              <a:t>-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su</a:t>
            </a:r>
            <a:r>
              <a:rPr lang="de-DE" sz="803" baseline="0" b="0" i="0" dirty="0" spc="200">
                <a:solidFill>
                  <a:srgbClr val="231F20"/>
                </a:solidFill>
                <a:latin typeface="Open Sans" pitchFamily="0" charset="1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dolo</a:t>
            </a:r>
            <a:r>
              <a:rPr lang="de-DE" sz="803" baseline="0" b="0" i="0" dirty="0" spc="223">
                <a:solidFill>
                  <a:srgbClr val="231F20"/>
                </a:solidFill>
                <a:latin typeface="Open Sans" pitchFamily="0" charset="1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sit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amet</a:t>
            </a:r>
            <a:r>
              <a:rPr lang="de-DE" sz="803" baseline="0" b="0" i="0" dirty="0" spc="211">
                <a:solidFill>
                  <a:srgbClr val="231F20"/>
                </a:solidFill>
                <a:latin typeface="Open Sans" pitchFamily="0" charset="1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consetetu</a:t>
            </a:r>
            <a:r>
              <a:rPr lang="de-DE" sz="803" baseline="0" b="0" i="0" dirty="0" spc="223">
                <a:solidFill>
                  <a:srgbClr val="231F20"/>
                </a:solidFill>
                <a:latin typeface="Open Sans" pitchFamily="0" charset="1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sadip</a:t>
            </a:r>
            <a:r>
              <a:rPr lang="de-DE" sz="803" baseline="0" b="0" i="0" dirty="0" spc="473">
                <a:solidFill>
                  <a:srgbClr val="231F20"/>
                </a:solidFill>
                <a:latin typeface="Open Sans" pitchFamily="0" charset="1"/>
              </a:rPr>
              <a:t>-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scin</a:t>
            </a:r>
            <a:r>
              <a:rPr lang="de-DE" sz="803" baseline="0" b="0" i="0" dirty="0" spc="231">
                <a:solidFill>
                  <a:srgbClr val="231F20"/>
                </a:solidFill>
                <a:latin typeface="Open Sans" pitchFamily="0" charset="1"/>
              </a:rPr>
              <a:t>g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elitr</a:t>
            </a:r>
            <a:r>
              <a:rPr lang="de-DE" sz="803" baseline="0" b="0" i="0" dirty="0" spc="223">
                <a:solidFill>
                  <a:srgbClr val="231F20"/>
                </a:solidFill>
                <a:latin typeface="Open Sans" pitchFamily="0" charset="1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sed</a:t>
            </a:r>
          </a:p>
          <a:p>
            <a:pPr marL="0">
              <a:lnSpc>
                <a:spcPts val="1202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dia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nonum</a:t>
            </a:r>
            <a:r>
              <a:rPr lang="de-DE" sz="803" baseline="0" b="0" i="0" dirty="0" spc="220">
                <a:solidFill>
                  <a:srgbClr val="231F20"/>
                </a:solidFill>
                <a:latin typeface="Open Sans" pitchFamily="0" charset="1"/>
              </a:rPr>
              <a:t>y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eirmo</a:t>
            </a:r>
            <a:r>
              <a:rPr lang="de-DE" sz="803" baseline="0" b="0" i="0" dirty="0" spc="419">
                <a:solidFill>
                  <a:srgbClr val="231F20"/>
                </a:solidFill>
                <a:latin typeface="Open Sans" pitchFamily="0" charset="1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tempo</a:t>
            </a:r>
            <a:r>
              <a:rPr lang="de-DE" sz="803" baseline="0" b="0" i="0" dirty="0" spc="211">
                <a:solidFill>
                  <a:srgbClr val="231F20"/>
                </a:solidFill>
                <a:latin typeface="Open Sans" pitchFamily="0" charset="1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invidunt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u</a:t>
            </a:r>
            <a:r>
              <a:rPr lang="de-DE" sz="803" baseline="0" b="0" i="0" dirty="0" spc="172">
                <a:solidFill>
                  <a:srgbClr val="231F20"/>
                </a:solidFill>
                <a:latin typeface="Open Sans" pitchFamily="0" charset="1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labor</a:t>
            </a:r>
            <a:r>
              <a:rPr lang="de-DE" sz="803" baseline="0" b="0" i="0" dirty="0" spc="160">
                <a:solidFill>
                  <a:srgbClr val="231F20"/>
                </a:solidFill>
                <a:latin typeface="Open Sans" pitchFamily="0" charset="1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e</a:t>
            </a:r>
            <a:r>
              <a:rPr lang="de-DE" sz="803" baseline="0" b="0" i="0" dirty="0" spc="184">
                <a:solidFill>
                  <a:srgbClr val="231F20"/>
                </a:solidFill>
                <a:latin typeface="Open Sans" pitchFamily="0" charset="1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dolor</a:t>
            </a:r>
            <a:r>
              <a:rPr lang="de-DE" sz="803" baseline="0" b="0" i="0" dirty="0" spc="172">
                <a:solidFill>
                  <a:srgbClr val="231F20"/>
                </a:solidFill>
                <a:latin typeface="Open Sans" pitchFamily="0" charset="1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ma.</a:t>
            </a:r>
          </a:p>
        </p:txBody>
      </p:sp>
      <p:sp>
        <p:nvSpPr>
          <p:cNvPr id="106" name="Rectangle 106"/>
          <p:cNvSpPr/>
          <p:nvPr/>
        </p:nvSpPr>
        <p:spPr>
          <a:xfrm rot="0" flipH="0" flipV="0">
            <a:off x="396240" y="3519333"/>
            <a:ext cx="2191397" cy="8717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754684" algn="l"/>
              </a:tabLst>
            </a:pPr>
            <a:r>
              <a:rPr lang="de-DE" sz="996" baseline="0" b="1" i="0" dirty="0" spc="0">
                <a:solidFill>
                  <a:srgbClr val="FFFFFF"/>
                </a:solidFill>
                <a:latin typeface="Open Sans" pitchFamily="0" charset="1"/>
              </a:rPr>
              <a:t>Ort:	</a:t>
            </a:r>
            <a:r>
              <a:rPr lang="de-DE" sz="996" baseline="0" b="0" i="0" dirty="0" spc="0">
                <a:solidFill>
                  <a:srgbClr val="FFFFFF"/>
                </a:solidFill>
                <a:latin typeface="Open Sans" pitchFamily="0" charset="1"/>
              </a:rPr>
              <a:t>Musterstadt</a:t>
            </a:r>
          </a:p>
          <a:p>
            <a:pPr marL="0">
              <a:lnSpc>
                <a:spcPts val="1307"/>
              </a:lnSpc>
              <a:tabLst>
                <a:tab pos="754684" algn="l"/>
              </a:tabLst>
            </a:pPr>
            <a:r>
              <a:rPr lang="de-DE" sz="996" baseline="0" b="1" i="0" dirty="0" spc="0">
                <a:solidFill>
                  <a:srgbClr val="FFFFFF"/>
                </a:solidFill>
                <a:latin typeface="Open Sans" pitchFamily="0" charset="1"/>
              </a:rPr>
              <a:t>Adresse:	</a:t>
            </a:r>
            <a:r>
              <a:rPr lang="de-DE" sz="996" baseline="0" b="0" i="0" dirty="0" spc="0">
                <a:solidFill>
                  <a:srgbClr val="FFFFFF"/>
                </a:solidFill>
                <a:latin typeface="Open Sans" pitchFamily="0" charset="1"/>
              </a:rPr>
              <a:t>Musterstrasse 12</a:t>
            </a:r>
          </a:p>
          <a:p>
            <a:pPr marL="0">
              <a:lnSpc>
                <a:spcPts val="1404"/>
              </a:lnSpc>
              <a:tabLst>
                <a:tab pos="754684" algn="l"/>
              </a:tabLst>
            </a:pPr>
            <a:r>
              <a:rPr lang="de-DE" sz="996" baseline="0" b="1" i="0" dirty="0" spc="0">
                <a:solidFill>
                  <a:srgbClr val="FFFFFF"/>
                </a:solidFill>
                <a:latin typeface="Open Sans" pitchFamily="0" charset="1"/>
              </a:rPr>
              <a:t>Datum:	</a:t>
            </a:r>
            <a:r>
              <a:rPr lang="de-DE" sz="996" baseline="0" b="0" i="0" dirty="0" spc="0">
                <a:solidFill>
                  <a:srgbClr val="FFFFFF"/>
                </a:solidFill>
                <a:latin typeface="Open Sans" pitchFamily="0" charset="1"/>
              </a:rPr>
              <a:t>24. Ma</a:t>
            </a:r>
            <a:r>
              <a:rPr lang="de-DE" sz="996" baseline="0" b="0" i="0" dirty="0" spc="252">
                <a:solidFill>
                  <a:srgbClr val="FFFFFF"/>
                </a:solidFill>
                <a:latin typeface="Open Sans" pitchFamily="0" charset="1"/>
              </a:rPr>
              <a:t>i</a:t>
            </a:r>
            <a:r>
              <a:rPr lang="de-DE" sz="996" baseline="0" b="0" i="0" dirty="0" spc="0">
                <a:solidFill>
                  <a:srgbClr val="FFFFFF"/>
                </a:solidFill>
                <a:latin typeface="Open Sans" pitchFamily="0" charset="1"/>
              </a:rPr>
              <a:t>bis 2</a:t>
            </a:r>
            <a:r>
              <a:rPr lang="de-DE" sz="996" baseline="0" b="0" i="0" dirty="0" spc="259">
                <a:solidFill>
                  <a:srgbClr val="FFFFFF"/>
                </a:solidFill>
                <a:latin typeface="Open Sans" pitchFamily="0" charset="1"/>
              </a:rPr>
              <a:t>.</a:t>
            </a:r>
            <a:r>
              <a:rPr lang="de-DE" sz="996" baseline="0" b="0" i="0" dirty="0" spc="0">
                <a:solidFill>
                  <a:srgbClr val="FFFFFF"/>
                </a:solidFill>
                <a:latin typeface="Open Sans" pitchFamily="0" charset="1"/>
              </a:rPr>
              <a:t>J</a:t>
            </a:r>
            <a:r>
              <a:rPr lang="de-DE" sz="996" baseline="0" b="0" i="0" dirty="0" spc="0">
                <a:solidFill>
                  <a:srgbClr val="FFFFFF"/>
                </a:solidFill>
                <a:latin typeface="Open Sans" pitchFamily="0" charset="1"/>
              </a:rPr>
              <a:t>un</a:t>
            </a:r>
            <a:r>
              <a:rPr lang="de-DE" sz="996" baseline="0" b="0" i="0" dirty="0" spc="258">
                <a:solidFill>
                  <a:srgbClr val="FFFFFF"/>
                </a:solidFill>
                <a:latin typeface="Open Sans" pitchFamily="0" charset="1"/>
              </a:rPr>
              <a:t>i</a:t>
            </a:r>
            <a:r>
              <a:rPr lang="de-DE" sz="996" baseline="0" b="0" i="0" dirty="0" spc="0">
                <a:solidFill>
                  <a:srgbClr val="FFFFFF"/>
                </a:solidFill>
                <a:latin typeface="Open Sans" pitchFamily="0" charset="1"/>
              </a:rPr>
              <a:t>2024</a:t>
            </a:r>
          </a:p>
          <a:p>
            <a:pPr marL="0">
              <a:lnSpc>
                <a:spcPts val="1391"/>
              </a:lnSpc>
              <a:tabLst>
                <a:tab pos="754684" algn="l"/>
              </a:tabLst>
            </a:pPr>
            <a:r>
              <a:rPr lang="de-DE" sz="996" baseline="0" b="1" i="0" dirty="0" spc="0">
                <a:solidFill>
                  <a:srgbClr val="FFFFFF"/>
                </a:solidFill>
                <a:latin typeface="Open Sans" pitchFamily="0" charset="1"/>
              </a:rPr>
              <a:t>Uhrzeit:	</a:t>
            </a:r>
            <a:r>
              <a:rPr lang="de-DE" sz="996" baseline="0" b="0" i="0" dirty="0" spc="0">
                <a:solidFill>
                  <a:srgbClr val="FFFFFF"/>
                </a:solidFill>
                <a:latin typeface="Open Sans" pitchFamily="0" charset="1"/>
              </a:rPr>
              <a:t>10 Uhr</a:t>
            </a:r>
          </a:p>
          <a:p>
            <a:pPr marL="0">
              <a:lnSpc>
                <a:spcPts val="1404"/>
              </a:lnSpc>
              <a:tabLst>
                <a:tab pos="1433195" algn="l"/>
              </a:tabLst>
            </a:pPr>
            <a:r>
              <a:rPr lang="de-DE" sz="996" baseline="0" b="1" i="0" dirty="0" spc="0">
                <a:solidFill>
                  <a:srgbClr val="FFFFFF"/>
                </a:solidFill>
                <a:latin typeface="Open Sans" pitchFamily="0" charset="1"/>
              </a:rPr>
              <a:t>Veranstalter*in:	</a:t>
            </a:r>
            <a:r>
              <a:rPr lang="de-DE" sz="996" baseline="0" b="0" i="0" dirty="0" spc="0">
                <a:solidFill>
                  <a:srgbClr val="FFFFFF"/>
                </a:solidFill>
                <a:latin typeface="Open Sans" pitchFamily="0" charset="1"/>
              </a:rPr>
              <a:t>Mustername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07" name="Freeform 107">
            <a:hlinkClick r:id="rId100"/>
          </p:cNvPr>
          <p:cNvSpPr/>
          <p:nvPr/>
        </p:nvSpPr>
        <p:spPr>
          <a:xfrm rot="0" flipH="0" flipV="0">
            <a:off x="0" y="0"/>
            <a:ext cx="5334000" cy="7563611"/>
          </a:xfrm>
          <a:custGeom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>
            <a:hlinkClick r:id="rId100"/>
          </p:cNvPr>
          <p:cNvSpPr/>
          <p:nvPr/>
        </p:nvSpPr>
        <p:spPr>
          <a:xfrm rot="0" flipH="0" flipV="0">
            <a:off x="0" y="0"/>
            <a:ext cx="5334000" cy="7563611"/>
          </a:xfrm>
          <a:custGeom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" name="Picture 109">
            <a:hlinkClick r:id="rId100"/>
          </p:cNvPr>
          <p:cNvPicPr>
            <a:picLocks noChangeAspect="0" noChangeArrowheads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8140" y="4290347"/>
            <a:ext cx="4812391" cy="3268693"/>
          </a:xfrm>
          <a:prstGeom prst="rect">
            <a:avLst/>
          </a:prstGeom>
          <a:noFill/>
          <a:extLst/>
        </p:spPr>
      </p:pic>
      <p:pic>
        <p:nvPicPr>
          <p:cNvPr id="110" name="Picture 110">
            <a:hlinkClick r:id="rId100"/>
          </p:cNvPr>
          <p:cNvPicPr>
            <a:picLocks noChangeAspect="0" noChangeArrowheads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9663" y="5081052"/>
            <a:ext cx="397728" cy="396204"/>
          </a:xfrm>
          <a:prstGeom prst="rect">
            <a:avLst/>
          </a:prstGeom>
          <a:noFill/>
          <a:extLst/>
        </p:spPr>
      </p:pic>
      <p:sp>
        <p:nvSpPr>
          <p:cNvPr id="111" name="Freeform 111">
            <a:hlinkClick r:id="rId100"/>
          </p:cNvPr>
          <p:cNvSpPr/>
          <p:nvPr/>
        </p:nvSpPr>
        <p:spPr>
          <a:xfrm rot="0" flipH="0" flipV="0">
            <a:off x="359663" y="3060192"/>
            <a:ext cx="2567941" cy="1648968"/>
          </a:xfrm>
          <a:custGeom>
            <a:pathLst>
              <a:path w="2567941" h="1648968">
                <a:moveTo>
                  <a:pt x="0" y="0"/>
                </a:moveTo>
                <a:lnTo>
                  <a:pt x="2567941" y="0"/>
                </a:lnTo>
                <a:lnTo>
                  <a:pt x="2567941" y="1648968"/>
                </a:lnTo>
                <a:lnTo>
                  <a:pt x="0" y="1648968"/>
                </a:lnTo>
                <a:lnTo>
                  <a:pt x="0" y="0"/>
                </a:lnTo>
                <a:close/>
              </a:path>
            </a:pathLst>
          </a:custGeom>
          <a:solidFill>
            <a:srgbClr val="0089C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2" name="Picture 112">
            <a:hlinkClick r:id="rId100"/>
          </p:cNvPr>
          <p:cNvPicPr>
            <a:picLocks noChangeAspect="0" noChangeArrowheads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9663" y="1109644"/>
            <a:ext cx="2567711" cy="1950548"/>
          </a:xfrm>
          <a:prstGeom prst="rect">
            <a:avLst/>
          </a:prstGeom>
          <a:noFill/>
          <a:extLst/>
        </p:spPr>
      </p:pic>
      <p:sp>
        <p:nvSpPr>
          <p:cNvPr id="113" name="Freeform 113">
            <a:hlinkClick r:id="rId100"/>
          </p:cNvPr>
          <p:cNvSpPr/>
          <p:nvPr/>
        </p:nvSpPr>
        <p:spPr>
          <a:xfrm rot="0" flipH="0" flipV="0">
            <a:off x="3119627" y="1109472"/>
            <a:ext cx="1848613" cy="2673096"/>
          </a:xfrm>
          <a:custGeom>
            <a:pathLst>
              <a:path w="1848613" h="2673096">
                <a:moveTo>
                  <a:pt x="0" y="0"/>
                </a:moveTo>
                <a:lnTo>
                  <a:pt x="1848613" y="0"/>
                </a:lnTo>
                <a:lnTo>
                  <a:pt x="1848613" y="2673096"/>
                </a:lnTo>
                <a:lnTo>
                  <a:pt x="0" y="2673096"/>
                </a:lnTo>
                <a:lnTo>
                  <a:pt x="0" y="0"/>
                </a:lnTo>
                <a:close/>
              </a:path>
            </a:pathLst>
          </a:custGeom>
          <a:solidFill>
            <a:srgbClr val="BADA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Freeform 114">
            <a:hlinkClick r:id="rId100"/>
          </p:cNvPr>
          <p:cNvSpPr/>
          <p:nvPr/>
        </p:nvSpPr>
        <p:spPr>
          <a:xfrm rot="0" flipH="0" flipV="0">
            <a:off x="1305178" y="4242816"/>
            <a:ext cx="772669" cy="4573"/>
          </a:xfrm>
          <a:custGeom>
            <a:pathLst>
              <a:path w="772669" h="4573">
                <a:moveTo>
                  <a:pt x="0" y="0"/>
                </a:moveTo>
                <a:lnTo>
                  <a:pt x="386335" y="0"/>
                </a:lnTo>
                <a:lnTo>
                  <a:pt x="772669" y="0"/>
                </a:lnTo>
                <a:lnTo>
                  <a:pt x="772669" y="4573"/>
                </a:lnTo>
                <a:lnTo>
                  <a:pt x="386335" y="4573"/>
                </a:lnTo>
                <a:lnTo>
                  <a:pt x="0" y="4573"/>
                </a:lnTo>
                <a:close/>
                <a:moveTo>
                  <a:pt x="2014856" y="3320034"/>
                </a:moveTo>
              </a:path>
            </a:pathLst>
          </a:custGeom>
          <a:solidFill>
            <a:srgbClr val="0000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Rectangle 115"/>
          <p:cNvSpPr/>
          <p:nvPr/>
        </p:nvSpPr>
        <p:spPr>
          <a:xfrm rot="0" flipH="0" flipV="0">
            <a:off x="359663" y="5025211"/>
            <a:ext cx="2638256" cy="18294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34644"/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947" baseline="0" b="1" i="0" dirty="0" spc="245">
                <a:solidFill>
                  <a:srgbClr val="F78D1E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947" baseline="0" b="1" i="0" dirty="0" spc="269">
                <a:solidFill>
                  <a:srgbClr val="F78D1E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947" baseline="0" b="1" i="0" dirty="0" spc="241">
                <a:solidFill>
                  <a:srgbClr val="F78D1E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947" baseline="0" b="1" i="0" dirty="0" spc="260">
                <a:solidFill>
                  <a:srgbClr val="F78D1E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ame</a:t>
            </a:r>
            <a:r>
              <a:rPr lang="de-DE" sz="947" baseline="0" b="1" i="0" dirty="0" spc="164">
                <a:solidFill>
                  <a:srgbClr val="F78D1E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cons-</a:t>
            </a:r>
          </a:p>
          <a:p>
            <a:pPr marL="434644">
              <a:lnSpc>
                <a:spcPts val="1152"/>
              </a:lnSpc>
            </a:pPr>
            <a:r>
              <a:rPr lang="de-DE" sz="950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tur sadipscing</a:t>
            </a:r>
          </a:p>
          <a:p>
            <a:pPr marL="434644">
              <a:lnSpc>
                <a:spcPts val="1159"/>
              </a:lnSpc>
              <a:tabLst>
                <a:tab pos="823263" algn="l"/>
                <a:tab pos="1205737" algn="l"/>
                <a:tab pos="1545970" algn="l"/>
                <a:tab pos="1742566" algn="l"/>
                <a:tab pos="2096134" algn="l"/>
              </a:tabLst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Lorem	ipsum	dolor	sit	amet,	consetetur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sadipte</a:t>
            </a:r>
            <a:r>
              <a:rPr lang="de-DE" sz="803" baseline="0" b="0" i="0" dirty="0" spc="22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clit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kas</a:t>
            </a:r>
            <a:r>
              <a:rPr lang="de-DE" sz="803" baseline="0" b="0" i="0" dirty="0" spc="227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gubergren</a:t>
            </a:r>
            <a:r>
              <a:rPr lang="de-DE" sz="803" baseline="0" b="0" i="0" dirty="0" spc="199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</a:t>
            </a:r>
            <a:r>
              <a:rPr lang="de-DE" sz="803" baseline="0" b="0" i="0" dirty="0" spc="210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200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takimat</a:t>
            </a:r>
            <a:r>
              <a:rPr lang="de-DE" sz="803" baseline="0" b="0" i="0" dirty="0" spc="464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sanctus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es</a:t>
            </a:r>
            <a:r>
              <a:rPr lang="de-DE" sz="803" baseline="0" b="0" i="0" dirty="0" spc="20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20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235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22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218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20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42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237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sit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355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consetetu</a:t>
            </a:r>
            <a:r>
              <a:rPr lang="de-DE" sz="803" baseline="0" b="0" i="0" dirty="0" spc="379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sadipscin</a:t>
            </a:r>
            <a:r>
              <a:rPr lang="de-DE" sz="803" baseline="0" b="0" i="0" dirty="0" spc="366">
                <a:solidFill>
                  <a:srgbClr val="231F20"/>
                </a:solidFill>
                <a:latin typeface="Open Sans" pitchFamily="0" charset="1"/>
                <a:hlinkClick r:id="rId100"/>
              </a:rPr>
              <a:t>g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elitr</a:t>
            </a:r>
            <a:r>
              <a:rPr lang="de-DE" sz="803" baseline="0" b="0" i="0" dirty="0" spc="355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371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556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nonumy</a:t>
            </a:r>
          </a:p>
          <a:p>
            <a:pPr marL="0">
              <a:lnSpc>
                <a:spcPts val="1200"/>
              </a:lnSpc>
              <a:tabLst>
                <a:tab pos="2279015" algn="l"/>
              </a:tabLst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eirmo</a:t>
            </a:r>
            <a:r>
              <a:rPr lang="de-DE" sz="803" baseline="0" b="0" i="0" dirty="0" spc="323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tempo</a:t>
            </a:r>
            <a:r>
              <a:rPr lang="de-DE" sz="803" baseline="0" b="0" i="0" dirty="0" spc="307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invidun</a:t>
            </a:r>
            <a:r>
              <a:rPr lang="de-DE" sz="803" baseline="0" b="0" i="0" dirty="0" spc="34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u</a:t>
            </a:r>
            <a:r>
              <a:rPr lang="de-DE" sz="803" baseline="0" b="0" i="0" dirty="0" spc="343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labor</a:t>
            </a:r>
            <a:r>
              <a:rPr lang="de-DE" sz="803" baseline="0" b="0" i="0" dirty="0" spc="352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32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dolores	magna</a:t>
            </a:r>
          </a:p>
          <a:p>
            <a:pPr marL="0">
              <a:lnSpc>
                <a:spcPts val="1200"/>
              </a:lnSpc>
              <a:tabLst>
                <a:tab pos="2507869" algn="l"/>
              </a:tabLst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aliquya</a:t>
            </a:r>
            <a:r>
              <a:rPr lang="de-DE" sz="803" baseline="0" b="0" i="0" dirty="0" spc="45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erat</a:t>
            </a:r>
            <a:r>
              <a:rPr lang="de-DE" sz="803" baseline="0" b="0" i="0" dirty="0" spc="451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454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46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voluptua</a:t>
            </a:r>
            <a:r>
              <a:rPr lang="de-DE" sz="803" baseline="0" b="0" i="0" dirty="0" spc="470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47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ver</a:t>
            </a:r>
            <a:r>
              <a:rPr lang="de-DE" sz="803" baseline="0" b="0" i="0" dirty="0" spc="450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eos	et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accusam</a:t>
            </a:r>
            <a:r>
              <a:rPr lang="de-DE" sz="803" baseline="0" b="0" i="0" dirty="0" spc="278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27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27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283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29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278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27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ipsumm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consetu</a:t>
            </a:r>
            <a:r>
              <a:rPr lang="de-DE" sz="803" baseline="0" b="0" i="0" dirty="0" spc="475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sadipscin</a:t>
            </a:r>
            <a:r>
              <a:rPr lang="de-DE" sz="803" baseline="0" b="0" i="0" dirty="0" spc="471">
                <a:solidFill>
                  <a:srgbClr val="231F20"/>
                </a:solidFill>
                <a:latin typeface="Open Sans" pitchFamily="0" charset="1"/>
                <a:hlinkClick r:id="rId100"/>
              </a:rPr>
              <a:t>g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elitr</a:t>
            </a:r>
            <a:r>
              <a:rPr lang="de-DE" sz="803" baseline="0" b="0" i="0" dirty="0" spc="475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479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46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nonum</a:t>
            </a:r>
            <a:r>
              <a:rPr lang="de-DE" sz="803" baseline="0" b="0" i="0" dirty="0" spc="470">
                <a:solidFill>
                  <a:srgbClr val="231F20"/>
                </a:solidFill>
                <a:latin typeface="Open Sans" pitchFamily="0" charset="1"/>
                <a:hlinkClick r:id="rId100"/>
              </a:rPr>
              <a:t>y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eirmod</a:t>
            </a:r>
          </a:p>
          <a:p>
            <a:pPr marL="0">
              <a:lnSpc>
                <a:spcPts val="1200"/>
              </a:lnSpc>
            </a:pP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tempo</a:t>
            </a:r>
            <a:r>
              <a:rPr lang="de-DE" sz="806" baseline="0" b="0" i="0" dirty="0" spc="330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invidun</a:t>
            </a:r>
            <a:r>
              <a:rPr lang="de-DE" sz="806" baseline="0" b="0" i="0" dirty="0" spc="339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u</a:t>
            </a:r>
            <a:r>
              <a:rPr lang="de-DE" sz="806" baseline="0" b="0" i="0" dirty="0" spc="33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labor</a:t>
            </a:r>
            <a:r>
              <a:rPr lang="de-DE" sz="806" baseline="0" b="0" i="0" dirty="0" spc="339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6" baseline="0" b="0" i="0" dirty="0" spc="339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dolore</a:t>
            </a:r>
            <a:r>
              <a:rPr lang="de-DE" sz="806" baseline="0" b="0" i="0" dirty="0" spc="347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magn</a:t>
            </a:r>
            <a:r>
              <a:rPr lang="de-DE" sz="806" baseline="0" b="0" i="0" dirty="0" spc="319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era</a:t>
            </a:r>
            <a:r>
              <a:rPr lang="de-DE" sz="806" baseline="0" b="0" i="0" dirty="0" spc="339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sed</a:t>
            </a:r>
          </a:p>
          <a:p>
            <a:pPr marL="0">
              <a:lnSpc>
                <a:spcPts val="1201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20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20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vero.</a:t>
            </a:r>
          </a:p>
        </p:txBody>
      </p:sp>
      <p:sp>
        <p:nvSpPr>
          <p:cNvPr id="116" name="Rectangle 116"/>
          <p:cNvSpPr/>
          <p:nvPr/>
        </p:nvSpPr>
        <p:spPr>
          <a:xfrm rot="0" flipH="0" flipV="0">
            <a:off x="359663" y="306325"/>
            <a:ext cx="4377740" cy="6766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LORE</a:t>
            </a:r>
            <a:r>
              <a:rPr lang="de-DE" sz="1200" baseline="0" b="1" i="0" dirty="0" spc="476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IPSU</a:t>
            </a:r>
            <a:r>
              <a:rPr lang="de-DE" sz="1200" baseline="0" b="1" i="0" dirty="0" spc="476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DOLO</a:t>
            </a:r>
            <a:r>
              <a:rPr lang="de-DE" sz="1200" baseline="0" b="1" i="0" dirty="0" spc="465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R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SI</a:t>
            </a:r>
            <a:r>
              <a:rPr lang="de-DE" sz="1200" baseline="0" b="1" i="0" dirty="0" spc="478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AMET</a:t>
            </a:r>
            <a:r>
              <a:rPr lang="de-DE" sz="1200" baseline="0" b="1" i="0" dirty="0" spc="47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,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CONSETETU</a:t>
            </a:r>
            <a:r>
              <a:rPr lang="de-DE" sz="1200" baseline="0" b="1" i="0" dirty="0" spc="513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R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SADIPSCIN</a:t>
            </a:r>
            <a:r>
              <a:rPr lang="de-DE" sz="1200" baseline="0" b="1" i="0" dirty="0" spc="518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G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ELITR</a:t>
            </a:r>
          </a:p>
          <a:p>
            <a:pPr marL="0">
              <a:lnSpc>
                <a:spcPts val="1404"/>
              </a:lnSpc>
            </a:pP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SE</a:t>
            </a:r>
            <a:r>
              <a:rPr lang="de-DE" sz="1202" baseline="0" b="1" i="0" dirty="0" spc="718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DIA</a:t>
            </a:r>
            <a:r>
              <a:rPr lang="de-DE" sz="1202" baseline="0" b="1" i="0" dirty="0" spc="714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NONUM</a:t>
            </a:r>
            <a:r>
              <a:rPr lang="de-DE" sz="1202" baseline="0" b="1" i="0" dirty="0" spc="725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Y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EIRMO</a:t>
            </a:r>
            <a:r>
              <a:rPr lang="de-DE" sz="1202" baseline="0" b="1" i="0" dirty="0" spc="728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TEMPO</a:t>
            </a:r>
            <a:r>
              <a:rPr lang="de-DE" sz="1202" baseline="0" b="1" i="0" dirty="0" spc="706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R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INVIDUN</a:t>
            </a:r>
            <a:r>
              <a:rPr lang="de-DE" sz="1202" baseline="0" b="1" i="0" dirty="0" spc="729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U</a:t>
            </a:r>
            <a:r>
              <a:rPr lang="de-DE" sz="1202" baseline="0" b="1" i="0" dirty="0" spc="693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LABOR</a:t>
            </a:r>
            <a:r>
              <a:rPr lang="de-DE" sz="1202" baseline="0" b="1" i="0" dirty="0" spc="746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ET</a:t>
            </a:r>
          </a:p>
          <a:p>
            <a:pPr marL="0">
              <a:lnSpc>
                <a:spcPts val="1405"/>
              </a:lnSpc>
            </a:pP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DOLOR</a:t>
            </a:r>
            <a:r>
              <a:rPr lang="de-DE" sz="1200" baseline="0" b="1" i="0" dirty="0" spc="543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MAGN</a:t>
            </a:r>
            <a:r>
              <a:rPr lang="de-DE" sz="1200" baseline="0" b="1" i="0" dirty="0" spc="465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A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ALIQUYA</a:t>
            </a:r>
            <a:r>
              <a:rPr lang="de-DE" sz="1200" baseline="0" b="1" i="0" dirty="0" spc="50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ERAT</a:t>
            </a:r>
            <a:r>
              <a:rPr lang="de-DE" sz="1200" baseline="0" b="1" i="0" dirty="0" spc="494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,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SE</a:t>
            </a:r>
            <a:r>
              <a:rPr lang="de-DE" sz="1200" baseline="0" b="1" i="0" dirty="0" spc="479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DIA</a:t>
            </a:r>
            <a:r>
              <a:rPr lang="de-DE" sz="1200" baseline="0" b="1" i="0" dirty="0" spc="50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VOLUPTUA</a:t>
            </a:r>
            <a:r>
              <a:rPr lang="de-DE" sz="1200" baseline="0" b="1" i="0" dirty="0" spc="542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.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A</a:t>
            </a:r>
            <a:r>
              <a:rPr lang="de-DE" sz="1200" baseline="0" b="1" i="0" dirty="0" spc="478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VERO</a:t>
            </a:r>
          </a:p>
          <a:p>
            <a:pPr marL="0">
              <a:lnSpc>
                <a:spcPts val="1391"/>
              </a:lnSpc>
            </a:pP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EO</a:t>
            </a:r>
            <a:r>
              <a:rPr lang="de-DE" sz="1200" baseline="0" b="1" i="0" dirty="0" spc="414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S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</a:t>
            </a:r>
            <a:r>
              <a:rPr lang="de-DE" sz="1200" baseline="0" b="1" i="0" dirty="0" spc="394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ACCUSA</a:t>
            </a:r>
            <a:r>
              <a:rPr lang="de-DE" sz="1200" baseline="0" b="1" i="0" dirty="0" spc="50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</a:t>
            </a:r>
            <a:r>
              <a:rPr lang="de-DE" sz="1200" baseline="0" b="1" i="0" dirty="0" spc="433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JUSTO</a:t>
            </a:r>
          </a:p>
        </p:txBody>
      </p:sp>
      <p:sp>
        <p:nvSpPr>
          <p:cNvPr id="117" name="Rectangle 117"/>
          <p:cNvSpPr/>
          <p:nvPr/>
        </p:nvSpPr>
        <p:spPr>
          <a:xfrm rot="0" flipH="0" flipV="0">
            <a:off x="468477" y="3157414"/>
            <a:ext cx="2121780" cy="1387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836955" algn="l"/>
              </a:tabLst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Ort:	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Musterstadt</a:t>
            </a:r>
          </a:p>
          <a:p>
            <a:pPr marL="0">
              <a:lnSpc>
                <a:spcPts val="1032"/>
              </a:lnSpc>
              <a:tabLst>
                <a:tab pos="836955" algn="l"/>
              </a:tabLst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Adresse:	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Musterstrasse 12</a:t>
            </a:r>
          </a:p>
          <a:p>
            <a:pPr marL="0">
              <a:lnSpc>
                <a:spcPts val="1104"/>
              </a:lnSpc>
              <a:tabLst>
                <a:tab pos="836955" algn="l"/>
              </a:tabLst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Datum:	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24. Mai bis 2</a:t>
            </a:r>
            <a:r>
              <a:rPr lang="de-DE" sz="803" baseline="0" b="0" i="0" dirty="0" spc="230">
                <a:solidFill>
                  <a:srgbClr val="FFFFFF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J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uni 2024</a:t>
            </a:r>
          </a:p>
          <a:p>
            <a:pPr marL="0">
              <a:lnSpc>
                <a:spcPts val="1092"/>
              </a:lnSpc>
              <a:tabLst>
                <a:tab pos="836955" algn="l"/>
              </a:tabLst>
            </a:pPr>
            <a:r>
              <a:rPr lang="de-DE" sz="806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Uhrzeit:	</a:t>
            </a:r>
            <a:r>
              <a:rPr lang="de-DE" sz="806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10 Uhr</a:t>
            </a:r>
          </a:p>
          <a:p>
            <a:pPr marL="0">
              <a:lnSpc>
                <a:spcPts val="1105"/>
              </a:lnSpc>
              <a:tabLst>
                <a:tab pos="836955" algn="l"/>
              </a:tabLst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Kosten:	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20,00 Fr.</a:t>
            </a:r>
          </a:p>
          <a:p>
            <a:pPr marL="0">
              <a:lnSpc>
                <a:spcPts val="1104"/>
              </a:lnSpc>
              <a:tabLst>
                <a:tab pos="836955" algn="l"/>
              </a:tabLst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Anmeldung:	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Lorem ipsum</a:t>
            </a:r>
          </a:p>
          <a:p>
            <a:pPr marL="0">
              <a:lnSpc>
                <a:spcPts val="1092"/>
              </a:lnSpc>
              <a:tabLst>
                <a:tab pos="836955" algn="l"/>
              </a:tabLst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Bedingungen:	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Lorem ipsum Lorem ipsum</a:t>
            </a:r>
          </a:p>
          <a:p>
            <a:pPr marL="0">
              <a:lnSpc>
                <a:spcPts val="1103"/>
              </a:lnSpc>
              <a:tabLst>
                <a:tab pos="836955" algn="l"/>
              </a:tabLst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Website:	</a:t>
            </a:r>
            <a:r>
              <a:rPr lang="de-DE" sz="803" baseline="0" b="0" i="0" dirty="0" spc="0">
                <a:solidFill>
                  <a:srgbClr val="0000FF"/>
                </a:solidFill>
                <a:latin typeface="Open Sans" pitchFamily="0" charset="1"/>
                <a:hlinkClick r:id="rId100"/>
              </a:rPr>
              <a:t>www.website.ch</a:t>
            </a:r>
          </a:p>
          <a:p>
            <a:pPr marL="0">
              <a:lnSpc>
                <a:spcPts val="1104"/>
              </a:lnSpc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Veranstalter*in</a:t>
            </a:r>
            <a:r>
              <a:rPr lang="de-DE" sz="803" baseline="0" b="1" i="0" dirty="0" spc="118">
                <a:solidFill>
                  <a:srgbClr val="FFFFFF"/>
                </a:solidFill>
                <a:latin typeface="Open Sans" pitchFamily="0" charset="1"/>
                <a:hlinkClick r:id="rId100"/>
              </a:rPr>
              <a:t>: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Mustername</a:t>
            </a:r>
          </a:p>
          <a:p>
            <a:pPr marL="0">
              <a:lnSpc>
                <a:spcPts val="1091"/>
              </a:lnSpc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Allgemeine Daten und Angaben</a:t>
            </a:r>
          </a:p>
        </p:txBody>
      </p:sp>
      <p:sp>
        <p:nvSpPr>
          <p:cNvPr id="118" name="Rectangle 118"/>
          <p:cNvSpPr/>
          <p:nvPr/>
        </p:nvSpPr>
        <p:spPr>
          <a:xfrm rot="0" flipH="0" flipV="0">
            <a:off x="708659" y="7091804"/>
            <a:ext cx="3786782" cy="2209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Verantwortlich für die Inhalte: Max Mustermann, Musterstrasse 123, 1234 Musterstad</a:t>
            </a:r>
            <a:r>
              <a:rPr lang="de-DE" sz="696" baseline="0" b="0" i="0" dirty="0" spc="19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1234</a:t>
            </a:r>
          </a:p>
          <a:p>
            <a:pPr marL="568451">
              <a:lnSpc>
                <a:spcPts val="792"/>
              </a:lnSpc>
            </a:pPr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Bildnachweis: Lorem ipsum dolor sit amet, consetetu</a:t>
            </a:r>
            <a:r>
              <a:rPr lang="de-DE" sz="696" baseline="0" b="0" i="0" dirty="0" spc="364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sadipscing</a:t>
            </a:r>
          </a:p>
        </p:txBody>
      </p:sp>
      <p:sp>
        <p:nvSpPr>
          <p:cNvPr id="119" name="Rectangle 119"/>
          <p:cNvSpPr/>
          <p:nvPr/>
        </p:nvSpPr>
        <p:spPr>
          <a:xfrm rot="0" flipH="0" flipV="0">
            <a:off x="3108070" y="4112589"/>
            <a:ext cx="1893690" cy="27439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947" baseline="0" b="1" i="0" dirty="0" spc="665">
                <a:solidFill>
                  <a:srgbClr val="F78D1E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947" baseline="0" b="1" i="0" dirty="0" spc="665">
                <a:solidFill>
                  <a:srgbClr val="F78D1E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947" baseline="0" b="1" i="0" dirty="0" spc="673">
                <a:solidFill>
                  <a:srgbClr val="F78D1E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947" baseline="0" b="1" i="0" dirty="0" spc="656">
                <a:solidFill>
                  <a:srgbClr val="F78D1E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amet</a:t>
            </a:r>
          </a:p>
          <a:p>
            <a:pPr marL="0">
              <a:lnSpc>
                <a:spcPts val="1151"/>
              </a:lnSpc>
            </a:pP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constu</a:t>
            </a:r>
            <a:r>
              <a:rPr lang="de-DE" sz="947" baseline="0" b="1" i="0" dirty="0" spc="277">
                <a:solidFill>
                  <a:srgbClr val="F78D1E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sadipscing</a:t>
            </a:r>
          </a:p>
          <a:p>
            <a:pPr marL="0">
              <a:lnSpc>
                <a:spcPts val="1157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22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247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23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211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consetetur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sadipscin</a:t>
            </a:r>
            <a:r>
              <a:rPr lang="de-DE" sz="803" baseline="0" b="0" i="0" dirty="0" spc="351">
                <a:solidFill>
                  <a:srgbClr val="231F20"/>
                </a:solidFill>
                <a:latin typeface="Open Sans" pitchFamily="0" charset="1"/>
                <a:hlinkClick r:id="rId100"/>
              </a:rPr>
              <a:t>g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elitr</a:t>
            </a:r>
            <a:r>
              <a:rPr lang="de-DE" sz="803" baseline="0" b="0" i="0" dirty="0" spc="343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347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356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nonum</a:t>
            </a:r>
            <a:r>
              <a:rPr lang="de-DE" sz="803" baseline="0" b="0" i="0" dirty="0" spc="338">
                <a:solidFill>
                  <a:srgbClr val="231F20"/>
                </a:solidFill>
                <a:latin typeface="Open Sans" pitchFamily="0" charset="1"/>
                <a:hlinkClick r:id="rId100"/>
              </a:rPr>
              <a:t>y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eir-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mo</a:t>
            </a:r>
            <a:r>
              <a:rPr lang="de-DE" sz="803" baseline="0" b="0" i="0" dirty="0" spc="203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tempo</a:t>
            </a:r>
            <a:r>
              <a:rPr lang="de-DE" sz="803" baseline="0" b="0" i="0" dirty="0" spc="211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invidun</a:t>
            </a:r>
            <a:r>
              <a:rPr lang="de-DE" sz="803" baseline="0" b="0" i="0" dirty="0" spc="22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u</a:t>
            </a:r>
            <a:r>
              <a:rPr lang="de-DE" sz="803" baseline="0" b="0" i="0" dirty="0" spc="20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labor</a:t>
            </a:r>
            <a:r>
              <a:rPr lang="de-DE" sz="803" baseline="0" b="0" i="0" dirty="0" spc="208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196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doloe</a:t>
            </a:r>
          </a:p>
          <a:p>
            <a:pPr marL="0">
              <a:lnSpc>
                <a:spcPts val="1202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magn</a:t>
            </a:r>
            <a:r>
              <a:rPr lang="de-DE" sz="803" baseline="0" b="0" i="0" dirty="0" spc="548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aliquya</a:t>
            </a:r>
            <a:r>
              <a:rPr lang="de-DE" sz="803" baseline="0" b="0" i="0" dirty="0" spc="54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erat</a:t>
            </a:r>
            <a:r>
              <a:rPr lang="de-DE" sz="803" baseline="0" b="0" i="0" dirty="0" spc="559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539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56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vo-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luptua</a:t>
            </a:r>
            <a:r>
              <a:rPr lang="de-DE" sz="803" baseline="0" b="0" i="0" dirty="0" spc="266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26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ver</a:t>
            </a:r>
            <a:r>
              <a:rPr lang="de-DE" sz="803" baseline="0" b="0" i="0" dirty="0" spc="248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eo</a:t>
            </a:r>
            <a:r>
              <a:rPr lang="de-DE" sz="803" baseline="0" b="0" i="0" dirty="0" spc="240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6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accusa</a:t>
            </a:r>
            <a:r>
              <a:rPr lang="de-DE" sz="803" baseline="0" b="0" i="0" dirty="0" spc="27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56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justo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du</a:t>
            </a:r>
            <a:r>
              <a:rPr lang="de-DE" sz="803" baseline="0" b="0" i="0" dirty="0" spc="198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dolore</a:t>
            </a:r>
            <a:r>
              <a:rPr lang="de-DE" sz="803" baseline="0" b="0" i="0" dirty="0" spc="216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1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rebum</a:t>
            </a:r>
            <a:r>
              <a:rPr lang="de-DE" sz="803" baseline="0" b="0" i="0" dirty="0" spc="206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Ste</a:t>
            </a:r>
            <a:r>
              <a:rPr lang="de-DE" sz="803" baseline="0" b="0" i="0" dirty="0" spc="20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clit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kasd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gubergren</a:t>
            </a:r>
            <a:r>
              <a:rPr lang="de-DE" sz="803" baseline="0" b="0" i="0" dirty="0" spc="199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</a:t>
            </a:r>
            <a:r>
              <a:rPr lang="de-DE" sz="803" baseline="0" b="0" i="0" dirty="0" spc="236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224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takimat</a:t>
            </a:r>
            <a:r>
              <a:rPr lang="de-DE" sz="803" baseline="0" b="0" i="0" dirty="0" spc="248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sanctu</a:t>
            </a:r>
            <a:r>
              <a:rPr lang="de-DE" sz="803" baseline="0" b="0" i="0" dirty="0" spc="252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est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27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28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295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29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278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26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ip-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su</a:t>
            </a:r>
            <a:r>
              <a:rPr lang="de-DE" sz="803" baseline="0" b="0" i="0" dirty="0" spc="36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415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40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367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consetetu</a:t>
            </a:r>
            <a:r>
              <a:rPr lang="de-DE" sz="803" baseline="0" b="0" i="0" dirty="0" spc="379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sadip-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scin</a:t>
            </a:r>
            <a:r>
              <a:rPr lang="de-DE" sz="803" baseline="0" b="0" i="0" dirty="0" spc="435">
                <a:solidFill>
                  <a:srgbClr val="231F20"/>
                </a:solidFill>
                <a:latin typeface="Open Sans" pitchFamily="0" charset="1"/>
                <a:hlinkClick r:id="rId100"/>
              </a:rPr>
              <a:t>g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elitr</a:t>
            </a:r>
            <a:r>
              <a:rPr lang="de-DE" sz="803" baseline="0" b="0" i="0" dirty="0" spc="451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457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45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nonum</a:t>
            </a:r>
            <a:r>
              <a:rPr lang="de-DE" sz="803" baseline="0" b="0" i="0" dirty="0" spc="470">
                <a:solidFill>
                  <a:srgbClr val="231F20"/>
                </a:solidFill>
                <a:latin typeface="Open Sans" pitchFamily="0" charset="1"/>
                <a:hlinkClick r:id="rId100"/>
              </a:rPr>
              <a:t>y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eirmod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tempo</a:t>
            </a:r>
            <a:r>
              <a:rPr lang="de-DE" sz="803" baseline="0" b="0" i="0" dirty="0" spc="487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invidun</a:t>
            </a:r>
            <a:r>
              <a:rPr lang="de-DE" sz="803" baseline="0" b="0" i="0" dirty="0" spc="52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u</a:t>
            </a:r>
            <a:r>
              <a:rPr lang="de-DE" sz="803" baseline="0" b="0" i="0" dirty="0" spc="52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labor</a:t>
            </a:r>
            <a:r>
              <a:rPr lang="de-DE" sz="803" baseline="0" b="0" i="0" dirty="0" spc="532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496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dolore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magn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aliquya</a:t>
            </a:r>
            <a:r>
              <a:rPr lang="de-DE" sz="803" baseline="0" b="0" i="0" dirty="0" spc="22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erat</a:t>
            </a:r>
            <a:r>
              <a:rPr lang="de-DE" sz="803" baseline="0" b="0" i="0" dirty="0" spc="223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191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diam.</a:t>
            </a:r>
          </a:p>
          <a:p>
            <a:pPr marL="0">
              <a:lnSpc>
                <a:spcPts val="1202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38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38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391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38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355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consete-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tu</a:t>
            </a:r>
            <a:r>
              <a:rPr lang="de-DE" sz="803" baseline="0" b="0" i="0" dirty="0" spc="355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sadipscin</a:t>
            </a:r>
            <a:r>
              <a:rPr lang="de-DE" sz="803" baseline="0" b="0" i="0" dirty="0" spc="377">
                <a:solidFill>
                  <a:srgbClr val="231F20"/>
                </a:solidFill>
                <a:latin typeface="Open Sans" pitchFamily="0" charset="1"/>
                <a:hlinkClick r:id="rId100"/>
              </a:rPr>
              <a:t>g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elitr</a:t>
            </a:r>
            <a:r>
              <a:rPr lang="de-DE" sz="803" baseline="0" b="0" i="0" dirty="0" spc="367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371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36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nonumy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eirmo</a:t>
            </a:r>
            <a:r>
              <a:rPr lang="de-DE" sz="803" baseline="0" b="0" i="0" dirty="0" spc="347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tempor.Lore</a:t>
            </a:r>
            <a:r>
              <a:rPr lang="de-DE" sz="803" baseline="0" b="0" i="0" dirty="0" spc="36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356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379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sit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</a:t>
            </a:r>
            <a:r>
              <a:rPr lang="de-DE" sz="803" baseline="0" b="0" i="0" dirty="0" spc="22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consetetur.</a:t>
            </a:r>
          </a:p>
        </p:txBody>
      </p:sp>
      <p:sp>
        <p:nvSpPr>
          <p:cNvPr id="120" name="Rectangle 120"/>
          <p:cNvSpPr/>
          <p:nvPr/>
        </p:nvSpPr>
        <p:spPr>
          <a:xfrm rot="0" flipH="0" flipV="0">
            <a:off x="3229991" y="1174690"/>
            <a:ext cx="1765936" cy="22611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31292" algn="l"/>
                <a:tab pos="853693" algn="l"/>
                <a:tab pos="1234693" algn="l"/>
                <a:tab pos="1472437" algn="l"/>
              </a:tabLst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Lorem	ipsum	dolor	sit	amet,</a:t>
            </a:r>
          </a:p>
          <a:p>
            <a:pPr marL="0">
              <a:lnSpc>
                <a:spcPts val="1104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consetetu</a:t>
            </a:r>
            <a:r>
              <a:rPr lang="de-DE" sz="803" baseline="0" b="0" i="0" dirty="0" spc="405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sadipscin</a:t>
            </a:r>
            <a:r>
              <a:rPr lang="de-DE" sz="803" baseline="0" b="0" i="0" dirty="0" spc="207">
                <a:solidFill>
                  <a:srgbClr val="231F20"/>
                </a:solidFill>
                <a:latin typeface="Open Sans" pitchFamily="0" charset="1"/>
                <a:hlinkClick r:id="rId100"/>
              </a:rPr>
              <a:t>g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elitr</a:t>
            </a:r>
            <a:r>
              <a:rPr lang="de-DE" sz="803" baseline="0" b="0" i="0" dirty="0" spc="199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227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diam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nonum</a:t>
            </a:r>
            <a:r>
              <a:rPr lang="de-DE" sz="803" baseline="0" b="0" i="0" dirty="0" spc="254">
                <a:solidFill>
                  <a:srgbClr val="231F20"/>
                </a:solidFill>
                <a:latin typeface="Open Sans" pitchFamily="0" charset="1"/>
                <a:hlinkClick r:id="rId100"/>
              </a:rPr>
              <a:t>y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ei</a:t>
            </a:r>
            <a:r>
              <a:rPr lang="de-DE" sz="803" baseline="0" b="0" i="0" dirty="0" spc="261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mo</a:t>
            </a:r>
            <a:r>
              <a:rPr lang="de-DE" sz="803" baseline="0" b="0" i="0" dirty="0" spc="263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tempo</a:t>
            </a:r>
            <a:r>
              <a:rPr lang="de-DE" sz="803" baseline="0" b="0" i="0" dirty="0" spc="283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invidun</a:t>
            </a:r>
            <a:r>
              <a:rPr lang="de-DE" sz="803" baseline="0" b="0" i="0" dirty="0" spc="26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ut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labor</a:t>
            </a:r>
            <a:r>
              <a:rPr lang="de-DE" sz="803" baseline="0" b="0" i="0" dirty="0" spc="448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46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dolore</a:t>
            </a:r>
            <a:r>
              <a:rPr lang="de-DE" sz="803" baseline="0" b="0" i="0" dirty="0" spc="456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magn</a:t>
            </a:r>
            <a:r>
              <a:rPr lang="de-DE" sz="803" baseline="0" b="0" i="0" dirty="0" spc="464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aliquyam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erat</a:t>
            </a:r>
            <a:r>
              <a:rPr lang="de-DE" sz="803" baseline="0" b="0" i="0" dirty="0" spc="223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251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24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voluptua</a:t>
            </a:r>
            <a:r>
              <a:rPr lang="de-DE" sz="803" baseline="0" b="0" i="0" dirty="0" spc="254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26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ver</a:t>
            </a:r>
            <a:r>
              <a:rPr lang="de-DE" sz="803" baseline="0" b="0" i="0" dirty="0" spc="234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eos</a:t>
            </a:r>
          </a:p>
          <a:p>
            <a:pPr marL="0">
              <a:lnSpc>
                <a:spcPts val="1201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30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accusa</a:t>
            </a:r>
            <a:r>
              <a:rPr lang="de-DE" sz="803" baseline="0" b="0" i="0" dirty="0" spc="31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30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just</a:t>
            </a:r>
            <a:r>
              <a:rPr lang="de-DE" sz="803" baseline="0" b="0" i="0" dirty="0" spc="606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du</a:t>
            </a:r>
            <a:r>
              <a:rPr lang="de-DE" sz="803" baseline="0" b="0" i="0" dirty="0" spc="306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dolore</a:t>
            </a:r>
            <a:r>
              <a:rPr lang="de-DE" sz="803" baseline="0" b="0" i="0" dirty="0" spc="312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et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24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rebum</a:t>
            </a:r>
            <a:r>
              <a:rPr lang="de-DE" sz="803" baseline="0" b="0" i="0" dirty="0" spc="218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Ste</a:t>
            </a:r>
            <a:r>
              <a:rPr lang="de-DE" sz="803" baseline="0" b="0" i="0" dirty="0" spc="22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clit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kas</a:t>
            </a:r>
            <a:r>
              <a:rPr lang="de-DE" sz="803" baseline="0" b="0" i="0" dirty="0" spc="467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gubergren,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</a:t>
            </a:r>
            <a:r>
              <a:rPr lang="de-DE" sz="803" baseline="0" b="0" i="0" dirty="0" spc="294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284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takimat</a:t>
            </a:r>
            <a:r>
              <a:rPr lang="de-DE" sz="803" baseline="0" b="0" i="0" dirty="0" spc="308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sanctu</a:t>
            </a:r>
            <a:r>
              <a:rPr lang="de-DE" sz="803" baseline="0" b="0" i="0" dirty="0" spc="300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es</a:t>
            </a:r>
            <a:r>
              <a:rPr lang="de-DE" sz="803" baseline="0" b="0" i="0" dirty="0" spc="60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Lorem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</a:t>
            </a:r>
            <a:r>
              <a:rPr lang="de-DE" sz="803" baseline="0" b="0" i="0" dirty="0" spc="274">
                <a:solidFill>
                  <a:srgbClr val="231F20"/>
                </a:solidFill>
                <a:latin typeface="Open Sans" pitchFamily="0" charset="1"/>
                <a:hlinkClick r:id="rId100"/>
              </a:rPr>
              <a:t>u</a:t>
            </a:r>
            <a:r>
              <a:rPr lang="de-DE" sz="803" baseline="0" b="0" i="0" dirty="0" spc="28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28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307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28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278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Lorem</a:t>
            </a:r>
          </a:p>
          <a:p>
            <a:pPr marL="0">
              <a:lnSpc>
                <a:spcPts val="1200"/>
              </a:lnSpc>
              <a:tabLst>
                <a:tab pos="216407" algn="l"/>
              </a:tabLst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ip-	su</a:t>
            </a:r>
            <a:r>
              <a:rPr lang="de-DE" sz="803" baseline="0" b="0" i="0" dirty="0" spc="356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379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376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355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consetetur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sadipscin</a:t>
            </a:r>
            <a:r>
              <a:rPr lang="de-DE" sz="803" baseline="0" b="0" i="0" dirty="0" spc="459">
                <a:solidFill>
                  <a:srgbClr val="231F20"/>
                </a:solidFill>
                <a:latin typeface="Open Sans" pitchFamily="0" charset="1"/>
                <a:hlinkClick r:id="rId100"/>
              </a:rPr>
              <a:t>g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elitr</a:t>
            </a:r>
            <a:r>
              <a:rPr lang="de-DE" sz="803" baseline="0" b="0" i="0" dirty="0" spc="475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467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48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nonumy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eirmo</a:t>
            </a:r>
            <a:r>
              <a:rPr lang="de-DE" sz="803" baseline="0" b="0" i="0" dirty="0" spc="419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tempo</a:t>
            </a:r>
            <a:r>
              <a:rPr lang="de-DE" sz="803" baseline="0" b="0" i="0" dirty="0" spc="211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invidun</a:t>
            </a:r>
            <a:r>
              <a:rPr lang="de-DE" sz="803" baseline="0" b="0" i="0" dirty="0" spc="22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u</a:t>
            </a:r>
            <a:r>
              <a:rPr lang="de-DE" sz="803" baseline="0" b="0" i="0" dirty="0" spc="22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labor</a:t>
            </a:r>
            <a:r>
              <a:rPr lang="de-DE" sz="803" baseline="0" b="0" i="0" dirty="0" spc="22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et</a:t>
            </a:r>
          </a:p>
          <a:p>
            <a:pPr marL="0">
              <a:lnSpc>
                <a:spcPts val="1200"/>
              </a:lnSpc>
              <a:tabLst>
                <a:tab pos="429768" algn="l"/>
              </a:tabLst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dolore	magn</a:t>
            </a:r>
            <a:r>
              <a:rPr lang="de-DE" sz="803" baseline="0" b="0" i="0" dirty="0" spc="452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aliquya</a:t>
            </a:r>
            <a:r>
              <a:rPr lang="de-DE" sz="803" baseline="0" b="0" i="0" dirty="0" spc="45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erat</a:t>
            </a:r>
            <a:r>
              <a:rPr lang="de-DE" sz="803" baseline="0" b="0" i="0" dirty="0" spc="463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sed</a:t>
            </a:r>
          </a:p>
          <a:p>
            <a:pPr marL="0">
              <a:lnSpc>
                <a:spcPts val="1200"/>
              </a:lnSpc>
              <a:tabLst>
                <a:tab pos="367283" algn="l"/>
                <a:tab pos="775969" algn="l"/>
                <a:tab pos="1170686" algn="l"/>
                <a:tab pos="1643125" algn="l"/>
              </a:tabLst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diam.	Lorem	ipsum	sedutur	ut</a:t>
            </a:r>
          </a:p>
          <a:p>
            <a:pPr marL="0">
              <a:lnSpc>
                <a:spcPts val="1202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labore.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21" name="Freeform 121">
            <a:hlinkClick r:id="rId100"/>
          </p:cNvPr>
          <p:cNvSpPr/>
          <p:nvPr/>
        </p:nvSpPr>
        <p:spPr>
          <a:xfrm rot="0" flipH="0" flipV="0">
            <a:off x="0" y="0"/>
            <a:ext cx="5334000" cy="7563611"/>
          </a:xfrm>
          <a:custGeom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Freeform 122">
            <a:hlinkClick r:id="rId100"/>
          </p:cNvPr>
          <p:cNvSpPr/>
          <p:nvPr/>
        </p:nvSpPr>
        <p:spPr>
          <a:xfrm rot="0" flipH="0" flipV="0">
            <a:off x="0" y="0"/>
            <a:ext cx="5334000" cy="7563611"/>
          </a:xfrm>
          <a:custGeom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3" name="Picture 123">
            <a:hlinkClick r:id="rId100"/>
          </p:cNvPr>
          <p:cNvPicPr>
            <a:picLocks noChangeAspect="0" noChangeArrowheads="1"/>
          </p:cNvPicPr>
          <p:nvPr/>
        </p:nvPicPr>
        <p:blipFill>
          <a:blip r:embed="rId1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8140" y="4290347"/>
            <a:ext cx="4812391" cy="3268693"/>
          </a:xfrm>
          <a:prstGeom prst="rect">
            <a:avLst/>
          </a:prstGeom>
          <a:noFill/>
          <a:extLst/>
        </p:spPr>
      </p:pic>
      <p:pic>
        <p:nvPicPr>
          <p:cNvPr id="124" name="Picture 124">
            <a:hlinkClick r:id="rId100"/>
          </p:cNvPr>
          <p:cNvPicPr>
            <a:picLocks noChangeAspect="0" noChangeArrowheads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9663" y="1127796"/>
            <a:ext cx="397728" cy="394680"/>
          </a:xfrm>
          <a:prstGeom prst="rect">
            <a:avLst/>
          </a:prstGeom>
          <a:noFill/>
          <a:extLst/>
        </p:spPr>
      </p:pic>
      <p:sp>
        <p:nvSpPr>
          <p:cNvPr id="125" name="Freeform 125">
            <a:hlinkClick r:id="rId100"/>
          </p:cNvPr>
          <p:cNvSpPr/>
          <p:nvPr/>
        </p:nvSpPr>
        <p:spPr>
          <a:xfrm rot="0" flipH="0" flipV="0">
            <a:off x="359663" y="3747516"/>
            <a:ext cx="2410968" cy="1743456"/>
          </a:xfrm>
          <a:custGeom>
            <a:pathLst>
              <a:path w="2410968" h="1743456">
                <a:moveTo>
                  <a:pt x="0" y="0"/>
                </a:moveTo>
                <a:lnTo>
                  <a:pt x="2410968" y="0"/>
                </a:lnTo>
                <a:lnTo>
                  <a:pt x="2410968" y="1743456"/>
                </a:lnTo>
                <a:lnTo>
                  <a:pt x="0" y="1743456"/>
                </a:lnTo>
                <a:lnTo>
                  <a:pt x="0" y="0"/>
                </a:lnTo>
                <a:close/>
              </a:path>
            </a:pathLst>
          </a:custGeom>
          <a:solidFill>
            <a:srgbClr val="BADA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6" name="Picture 126">
            <a:hlinkClick r:id="rId100"/>
          </p:cNvPr>
          <p:cNvPicPr>
            <a:picLocks noChangeAspect="0" noChangeArrowheads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7604" y="1109711"/>
            <a:ext cx="2037396" cy="2605801"/>
          </a:xfrm>
          <a:prstGeom prst="rect">
            <a:avLst/>
          </a:prstGeom>
          <a:noFill/>
          <a:extLst/>
        </p:spPr>
      </p:pic>
      <p:sp>
        <p:nvSpPr>
          <p:cNvPr id="127" name="Freeform 127">
            <a:hlinkClick r:id="rId100"/>
          </p:cNvPr>
          <p:cNvSpPr/>
          <p:nvPr/>
        </p:nvSpPr>
        <p:spPr>
          <a:xfrm rot="0" flipH="0" flipV="0">
            <a:off x="2927604" y="3715512"/>
            <a:ext cx="2042160" cy="1789177"/>
          </a:xfrm>
          <a:custGeom>
            <a:pathLst>
              <a:path w="2042160" h="1789177">
                <a:moveTo>
                  <a:pt x="0" y="0"/>
                </a:moveTo>
                <a:lnTo>
                  <a:pt x="2042160" y="0"/>
                </a:lnTo>
                <a:lnTo>
                  <a:pt x="2042160" y="1789177"/>
                </a:lnTo>
                <a:lnTo>
                  <a:pt x="0" y="1789177"/>
                </a:lnTo>
                <a:lnTo>
                  <a:pt x="0" y="0"/>
                </a:lnTo>
                <a:close/>
              </a:path>
            </a:pathLst>
          </a:custGeom>
          <a:solidFill>
            <a:srgbClr val="0089C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>
            <a:hlinkClick r:id="rId100"/>
          </p:cNvPr>
          <p:cNvSpPr/>
          <p:nvPr/>
        </p:nvSpPr>
        <p:spPr>
          <a:xfrm rot="0" flipH="0" flipV="0">
            <a:off x="3793235" y="5038345"/>
            <a:ext cx="772668" cy="4571"/>
          </a:xfrm>
          <a:custGeom>
            <a:pathLst>
              <a:path w="772668" h="4571">
                <a:moveTo>
                  <a:pt x="0" y="0"/>
                </a:moveTo>
                <a:lnTo>
                  <a:pt x="386335" y="0"/>
                </a:lnTo>
                <a:lnTo>
                  <a:pt x="772668" y="0"/>
                </a:lnTo>
                <a:lnTo>
                  <a:pt x="772668" y="4571"/>
                </a:lnTo>
                <a:lnTo>
                  <a:pt x="386335" y="4571"/>
                </a:lnTo>
                <a:lnTo>
                  <a:pt x="0" y="4571"/>
                </a:lnTo>
                <a:close/>
                <a:moveTo>
                  <a:pt x="-1268730" y="2524505"/>
                </a:moveTo>
              </a:path>
            </a:pathLst>
          </a:custGeom>
          <a:solidFill>
            <a:srgbClr val="0000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Rectangle 129"/>
          <p:cNvSpPr/>
          <p:nvPr/>
        </p:nvSpPr>
        <p:spPr>
          <a:xfrm rot="0" flipH="0" flipV="0">
            <a:off x="347472" y="1061237"/>
            <a:ext cx="2463357" cy="22864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46836"/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947" baseline="0" b="1" i="0" dirty="0" spc="245">
                <a:solidFill>
                  <a:srgbClr val="F78D1E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947" baseline="0" b="1" i="0" dirty="0" spc="269">
                <a:solidFill>
                  <a:srgbClr val="F78D1E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947" baseline="0" b="1" i="0" dirty="0" spc="241">
                <a:solidFill>
                  <a:srgbClr val="F78D1E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947" baseline="0" b="1" i="0" dirty="0" spc="176">
                <a:solidFill>
                  <a:srgbClr val="F78D1E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amet</a:t>
            </a:r>
          </a:p>
          <a:p>
            <a:pPr marL="446836">
              <a:lnSpc>
                <a:spcPts val="1152"/>
              </a:lnSpc>
            </a:pP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constu</a:t>
            </a:r>
            <a:r>
              <a:rPr lang="de-DE" sz="947" baseline="0" b="1" i="0" dirty="0" spc="277">
                <a:solidFill>
                  <a:srgbClr val="F78D1E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sadipscing</a:t>
            </a:r>
          </a:p>
          <a:p>
            <a:pPr marL="446836">
              <a:lnSpc>
                <a:spcPts val="1157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40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40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427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41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391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consetetur</a:t>
            </a:r>
          </a:p>
          <a:p>
            <a:pPr marL="12191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sadipscin</a:t>
            </a:r>
            <a:r>
              <a:rPr lang="de-DE" sz="803" baseline="0" b="0" i="0" dirty="0" spc="315">
                <a:solidFill>
                  <a:srgbClr val="231F20"/>
                </a:solidFill>
                <a:latin typeface="Open Sans" pitchFamily="0" charset="1"/>
                <a:hlinkClick r:id="rId100"/>
              </a:rPr>
              <a:t>g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elitr</a:t>
            </a:r>
            <a:r>
              <a:rPr lang="de-DE" sz="803" baseline="0" b="0" i="0" dirty="0" spc="307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298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30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nonum</a:t>
            </a:r>
            <a:r>
              <a:rPr lang="de-DE" sz="803" baseline="0" b="0" i="0" dirty="0" spc="314">
                <a:solidFill>
                  <a:srgbClr val="231F20"/>
                </a:solidFill>
                <a:latin typeface="Open Sans" pitchFamily="0" charset="1"/>
                <a:hlinkClick r:id="rId100"/>
              </a:rPr>
              <a:t>y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eirmo</a:t>
            </a:r>
            <a:r>
              <a:rPr lang="de-DE" sz="803" baseline="0" b="0" i="0" dirty="0" spc="299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tempor</a:t>
            </a:r>
          </a:p>
          <a:p>
            <a:pPr marL="12191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invidun</a:t>
            </a:r>
            <a:r>
              <a:rPr lang="de-DE" sz="803" baseline="0" b="0" i="0" dirty="0" spc="30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u</a:t>
            </a:r>
            <a:r>
              <a:rPr lang="de-DE" sz="803" baseline="0" b="0" i="0" dirty="0" spc="30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labor</a:t>
            </a:r>
            <a:r>
              <a:rPr lang="de-DE" sz="803" baseline="0" b="0" i="0" dirty="0" spc="304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9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</a:t>
            </a:r>
            <a:r>
              <a:rPr lang="de-DE" sz="803" baseline="0" b="0" i="0" dirty="0" spc="319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magn</a:t>
            </a:r>
            <a:r>
              <a:rPr lang="de-DE" sz="803" baseline="0" b="0" i="0" dirty="0" spc="296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aliquya</a:t>
            </a:r>
            <a:r>
              <a:rPr lang="de-DE" sz="803" baseline="0" b="0" i="0" dirty="0" spc="28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erat,</a:t>
            </a:r>
          </a:p>
          <a:p>
            <a:pPr marL="12191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229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236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voluptua</a:t>
            </a:r>
            <a:r>
              <a:rPr lang="de-DE" sz="803" baseline="0" b="0" i="0" dirty="0" spc="241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24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ver</a:t>
            </a:r>
            <a:r>
              <a:rPr lang="de-DE" sz="803" baseline="0" b="0" i="0" dirty="0" spc="222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eo</a:t>
            </a:r>
            <a:r>
              <a:rPr lang="de-DE" sz="803" baseline="0" b="0" i="0" dirty="0" spc="252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4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accusa</a:t>
            </a:r>
            <a:r>
              <a:rPr lang="de-DE" sz="803" baseline="0" b="0" i="0" dirty="0" spc="24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3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justo</a:t>
            </a:r>
          </a:p>
          <a:p>
            <a:pPr marL="12191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du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dolore</a:t>
            </a:r>
            <a:r>
              <a:rPr lang="de-DE" sz="803" baseline="0" b="0" i="0" dirty="0" spc="228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0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rebum</a:t>
            </a:r>
            <a:r>
              <a:rPr lang="de-DE" sz="803" baseline="0" b="0" i="0" dirty="0" spc="206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Ste</a:t>
            </a:r>
            <a:r>
              <a:rPr lang="de-DE" sz="803" baseline="0" b="0" i="0" dirty="0" spc="22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clit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kas</a:t>
            </a:r>
            <a:r>
              <a:rPr lang="de-DE" sz="803" baseline="0" b="0" i="0" dirty="0" spc="227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gubergren,</a:t>
            </a:r>
          </a:p>
          <a:p>
            <a:pPr marL="12191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</a:t>
            </a:r>
            <a:r>
              <a:rPr lang="de-DE" sz="803" baseline="0" b="0" i="0" dirty="0" spc="222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takimat</a:t>
            </a:r>
            <a:r>
              <a:rPr lang="de-DE" sz="803" baseline="0" b="0" i="0" dirty="0" spc="236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sanctu</a:t>
            </a:r>
            <a:r>
              <a:rPr lang="de-DE" sz="803" baseline="0" b="0" i="0" dirty="0" spc="216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es</a:t>
            </a:r>
            <a:r>
              <a:rPr lang="de-DE" sz="803" baseline="0" b="0" i="0" dirty="0" spc="235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22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487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sit</a:t>
            </a:r>
          </a:p>
          <a:p>
            <a:pPr marL="12191">
              <a:lnSpc>
                <a:spcPts val="1200"/>
              </a:lnSpc>
            </a:pP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6" baseline="0" b="0" i="0" dirty="0" spc="553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6" baseline="0" b="0" i="0" dirty="0" spc="53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6" baseline="0" b="0" i="0" dirty="0" spc="55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6" baseline="0" b="0" i="0" dirty="0" spc="573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6" baseline="0" b="0" i="0" dirty="0" spc="555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6" baseline="0" b="0" i="0" dirty="0" spc="522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consetetur</a:t>
            </a:r>
          </a:p>
          <a:p>
            <a:pPr marL="12191">
              <a:lnSpc>
                <a:spcPts val="1201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sadipscin</a:t>
            </a:r>
            <a:r>
              <a:rPr lang="de-DE" sz="803" baseline="0" b="0" i="0" dirty="0" spc="315">
                <a:solidFill>
                  <a:srgbClr val="231F20"/>
                </a:solidFill>
                <a:latin typeface="Open Sans" pitchFamily="0" charset="1"/>
                <a:hlinkClick r:id="rId100"/>
              </a:rPr>
              <a:t>g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elitr</a:t>
            </a:r>
            <a:r>
              <a:rPr lang="de-DE" sz="803" baseline="0" b="0" i="0" dirty="0" spc="307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298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30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nonum</a:t>
            </a:r>
            <a:r>
              <a:rPr lang="de-DE" sz="803" baseline="0" b="0" i="0" dirty="0" spc="314">
                <a:solidFill>
                  <a:srgbClr val="231F20"/>
                </a:solidFill>
                <a:latin typeface="Open Sans" pitchFamily="0" charset="1"/>
                <a:hlinkClick r:id="rId100"/>
              </a:rPr>
              <a:t>y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eirmo</a:t>
            </a:r>
            <a:r>
              <a:rPr lang="de-DE" sz="803" baseline="0" b="0" i="0" dirty="0" spc="299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tempor</a:t>
            </a:r>
          </a:p>
          <a:p>
            <a:pPr marL="12191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invidun</a:t>
            </a:r>
            <a:r>
              <a:rPr lang="de-DE" sz="803" baseline="0" b="0" i="0" dirty="0" spc="30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u</a:t>
            </a:r>
            <a:r>
              <a:rPr lang="de-DE" sz="803" baseline="0" b="0" i="0" dirty="0" spc="30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labor</a:t>
            </a:r>
            <a:r>
              <a:rPr lang="de-DE" sz="803" baseline="0" b="0" i="0" dirty="0" spc="304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9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</a:t>
            </a:r>
            <a:r>
              <a:rPr lang="de-DE" sz="803" baseline="0" b="0" i="0" dirty="0" spc="319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magn</a:t>
            </a:r>
            <a:r>
              <a:rPr lang="de-DE" sz="803" baseline="0" b="0" i="0" dirty="0" spc="296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aliquya</a:t>
            </a:r>
            <a:r>
              <a:rPr lang="de-DE" sz="803" baseline="0" b="0" i="0" dirty="0" spc="28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erat,</a:t>
            </a:r>
          </a:p>
          <a:p>
            <a:pPr marL="12191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205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20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voluptua</a:t>
            </a:r>
            <a:r>
              <a:rPr lang="de-DE" sz="803" baseline="0" b="0" i="0" dirty="0" spc="193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22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ver</a:t>
            </a:r>
            <a:r>
              <a:rPr lang="de-DE" sz="803" baseline="0" b="0" i="0" dirty="0" spc="186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eo</a:t>
            </a:r>
            <a:r>
              <a:rPr lang="de-DE" sz="803" baseline="0" b="0" i="0" dirty="0" spc="204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196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accusam.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27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28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295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29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259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consetetu</a:t>
            </a:r>
            <a:r>
              <a:rPr lang="de-DE" sz="803" baseline="0" b="0" i="0" dirty="0" spc="283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sadipscing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elitr</a:t>
            </a:r>
            <a:r>
              <a:rPr lang="de-DE" sz="803" baseline="0" b="0" i="0" dirty="0" spc="285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275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28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nonum</a:t>
            </a:r>
            <a:r>
              <a:rPr lang="de-DE" sz="803" baseline="0" b="0" i="0" dirty="0" spc="290">
                <a:solidFill>
                  <a:srgbClr val="231F20"/>
                </a:solidFill>
                <a:latin typeface="Open Sans" pitchFamily="0" charset="1"/>
                <a:hlinkClick r:id="rId100"/>
              </a:rPr>
              <a:t>y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eirmo</a:t>
            </a:r>
            <a:r>
              <a:rPr lang="de-DE" sz="803" baseline="0" b="0" i="0" dirty="0" spc="287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tempo</a:t>
            </a:r>
            <a:r>
              <a:rPr lang="de-DE" sz="803" baseline="0" b="0" i="0" dirty="0" spc="283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invidun</a:t>
            </a:r>
            <a:r>
              <a:rPr lang="de-DE" sz="803" baseline="0" b="0" i="0" dirty="0" spc="28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ut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labor</a:t>
            </a:r>
            <a:r>
              <a:rPr lang="de-DE" sz="803" baseline="0" b="0" i="0" dirty="0" spc="16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17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</a:t>
            </a:r>
            <a:r>
              <a:rPr lang="de-DE" sz="803" baseline="0" b="0" i="0" dirty="0" spc="148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magn</a:t>
            </a:r>
            <a:r>
              <a:rPr lang="de-DE" sz="803" baseline="0" b="0" i="0" dirty="0" spc="176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aliquya</a:t>
            </a:r>
            <a:r>
              <a:rPr lang="de-DE" sz="803" baseline="0" b="0" i="0" dirty="0" spc="18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erat</a:t>
            </a:r>
            <a:r>
              <a:rPr lang="de-DE" sz="803" baseline="0" b="0" i="0" dirty="0" spc="163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167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diam</a:t>
            </a:r>
          </a:p>
        </p:txBody>
      </p:sp>
      <p:sp>
        <p:nvSpPr>
          <p:cNvPr id="130" name="Rectangle 130"/>
          <p:cNvSpPr/>
          <p:nvPr/>
        </p:nvSpPr>
        <p:spPr>
          <a:xfrm rot="0" flipH="0" flipV="0">
            <a:off x="359663" y="306325"/>
            <a:ext cx="4377740" cy="6766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LORE</a:t>
            </a:r>
            <a:r>
              <a:rPr lang="de-DE" sz="1200" baseline="0" b="1" i="0" dirty="0" spc="476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IPSU</a:t>
            </a:r>
            <a:r>
              <a:rPr lang="de-DE" sz="1200" baseline="0" b="1" i="0" dirty="0" spc="476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DOLO</a:t>
            </a:r>
            <a:r>
              <a:rPr lang="de-DE" sz="1200" baseline="0" b="1" i="0" dirty="0" spc="465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R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SI</a:t>
            </a:r>
            <a:r>
              <a:rPr lang="de-DE" sz="1200" baseline="0" b="1" i="0" dirty="0" spc="478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AMET</a:t>
            </a:r>
            <a:r>
              <a:rPr lang="de-DE" sz="1200" baseline="0" b="1" i="0" dirty="0" spc="47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,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CONSETETU</a:t>
            </a:r>
            <a:r>
              <a:rPr lang="de-DE" sz="1200" baseline="0" b="1" i="0" dirty="0" spc="513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R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SADIPSCIN</a:t>
            </a:r>
            <a:r>
              <a:rPr lang="de-DE" sz="1200" baseline="0" b="1" i="0" dirty="0" spc="518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G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ELITR</a:t>
            </a:r>
          </a:p>
          <a:p>
            <a:pPr marL="0">
              <a:lnSpc>
                <a:spcPts val="1404"/>
              </a:lnSpc>
            </a:pP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SE</a:t>
            </a:r>
            <a:r>
              <a:rPr lang="de-DE" sz="1202" baseline="0" b="1" i="0" dirty="0" spc="718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DIA</a:t>
            </a:r>
            <a:r>
              <a:rPr lang="de-DE" sz="1202" baseline="0" b="1" i="0" dirty="0" spc="714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NONUM</a:t>
            </a:r>
            <a:r>
              <a:rPr lang="de-DE" sz="1202" baseline="0" b="1" i="0" dirty="0" spc="725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Y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EIRMO</a:t>
            </a:r>
            <a:r>
              <a:rPr lang="de-DE" sz="1202" baseline="0" b="1" i="0" dirty="0" spc="728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TEMPO</a:t>
            </a:r>
            <a:r>
              <a:rPr lang="de-DE" sz="1202" baseline="0" b="1" i="0" dirty="0" spc="706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R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INVIDUN</a:t>
            </a:r>
            <a:r>
              <a:rPr lang="de-DE" sz="1202" baseline="0" b="1" i="0" dirty="0" spc="729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U</a:t>
            </a:r>
            <a:r>
              <a:rPr lang="de-DE" sz="1202" baseline="0" b="1" i="0" dirty="0" spc="693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LABOR</a:t>
            </a:r>
            <a:r>
              <a:rPr lang="de-DE" sz="1202" baseline="0" b="1" i="0" dirty="0" spc="746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ET</a:t>
            </a:r>
          </a:p>
          <a:p>
            <a:pPr marL="0">
              <a:lnSpc>
                <a:spcPts val="1405"/>
              </a:lnSpc>
            </a:pP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DOLOR</a:t>
            </a:r>
            <a:r>
              <a:rPr lang="de-DE" sz="1200" baseline="0" b="1" i="0" dirty="0" spc="543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MAGN</a:t>
            </a:r>
            <a:r>
              <a:rPr lang="de-DE" sz="1200" baseline="0" b="1" i="0" dirty="0" spc="465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A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ALIQUYA</a:t>
            </a:r>
            <a:r>
              <a:rPr lang="de-DE" sz="1200" baseline="0" b="1" i="0" dirty="0" spc="50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ERAT</a:t>
            </a:r>
            <a:r>
              <a:rPr lang="de-DE" sz="1200" baseline="0" b="1" i="0" dirty="0" spc="494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,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SE</a:t>
            </a:r>
            <a:r>
              <a:rPr lang="de-DE" sz="1200" baseline="0" b="1" i="0" dirty="0" spc="479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DIA</a:t>
            </a:r>
            <a:r>
              <a:rPr lang="de-DE" sz="1200" baseline="0" b="1" i="0" dirty="0" spc="50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VOLUPTUA</a:t>
            </a:r>
            <a:r>
              <a:rPr lang="de-DE" sz="1200" baseline="0" b="1" i="0" dirty="0" spc="542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.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A</a:t>
            </a:r>
            <a:r>
              <a:rPr lang="de-DE" sz="1200" baseline="0" b="1" i="0" dirty="0" spc="478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VERO</a:t>
            </a:r>
          </a:p>
          <a:p>
            <a:pPr marL="0">
              <a:lnSpc>
                <a:spcPts val="1391"/>
              </a:lnSpc>
            </a:pP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EO</a:t>
            </a:r>
            <a:r>
              <a:rPr lang="de-DE" sz="1200" baseline="0" b="1" i="0" dirty="0" spc="414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S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</a:t>
            </a:r>
            <a:r>
              <a:rPr lang="de-DE" sz="1200" baseline="0" b="1" i="0" dirty="0" spc="394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ACCUSA</a:t>
            </a:r>
            <a:r>
              <a:rPr lang="de-DE" sz="1200" baseline="0" b="1" i="0" dirty="0" spc="50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</a:t>
            </a:r>
            <a:r>
              <a:rPr lang="de-DE" sz="1200" baseline="0" b="1" i="0" dirty="0" spc="433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JUSTO</a:t>
            </a:r>
          </a:p>
        </p:txBody>
      </p:sp>
      <p:sp>
        <p:nvSpPr>
          <p:cNvPr id="131" name="Rectangle 131"/>
          <p:cNvSpPr/>
          <p:nvPr/>
        </p:nvSpPr>
        <p:spPr>
          <a:xfrm rot="0" flipH="0" flipV="0">
            <a:off x="347472" y="5643320"/>
            <a:ext cx="2463357" cy="12195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947" baseline="0" b="1" i="0" dirty="0" spc="257">
                <a:solidFill>
                  <a:srgbClr val="F78D1E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947" baseline="0" b="1" i="0" dirty="0" spc="269">
                <a:solidFill>
                  <a:srgbClr val="F78D1E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947" baseline="0" b="1" i="0" dirty="0" spc="241">
                <a:solidFill>
                  <a:srgbClr val="F78D1E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947" baseline="0" b="1" i="0" dirty="0" spc="263">
                <a:solidFill>
                  <a:srgbClr val="F78D1E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ame</a:t>
            </a:r>
            <a:r>
              <a:rPr lang="de-DE" sz="947" baseline="0" b="1" i="0" dirty="0" spc="164">
                <a:solidFill>
                  <a:srgbClr val="F78D1E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constur</a:t>
            </a:r>
          </a:p>
          <a:p>
            <a:pPr marL="0">
              <a:lnSpc>
                <a:spcPts val="1151"/>
              </a:lnSpc>
            </a:pP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sadipscing</a:t>
            </a:r>
          </a:p>
          <a:p>
            <a:pPr marL="0">
              <a:lnSpc>
                <a:spcPts val="1157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27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28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295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29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259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consetetu</a:t>
            </a:r>
            <a:r>
              <a:rPr lang="de-DE" sz="803" baseline="0" b="0" i="0" dirty="0" spc="283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sadipscing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elitr</a:t>
            </a:r>
            <a:r>
              <a:rPr lang="de-DE" sz="803" baseline="0" b="0" i="0" dirty="0" spc="285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275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28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nonum</a:t>
            </a:r>
            <a:r>
              <a:rPr lang="de-DE" sz="803" baseline="0" b="0" i="0" dirty="0" spc="290">
                <a:solidFill>
                  <a:srgbClr val="231F20"/>
                </a:solidFill>
                <a:latin typeface="Open Sans" pitchFamily="0" charset="1"/>
                <a:hlinkClick r:id="rId100"/>
              </a:rPr>
              <a:t>y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eirmo</a:t>
            </a:r>
            <a:r>
              <a:rPr lang="de-DE" sz="803" baseline="0" b="0" i="0" dirty="0" spc="287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tempo</a:t>
            </a:r>
            <a:r>
              <a:rPr lang="de-DE" sz="803" baseline="0" b="0" i="0" dirty="0" spc="283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invidun</a:t>
            </a:r>
            <a:r>
              <a:rPr lang="de-DE" sz="803" baseline="0" b="0" i="0" dirty="0" spc="28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ut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labor</a:t>
            </a:r>
            <a:r>
              <a:rPr lang="de-DE" sz="803" baseline="0" b="0" i="0" dirty="0" spc="208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0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</a:t>
            </a:r>
            <a:r>
              <a:rPr lang="de-DE" sz="803" baseline="0" b="0" i="0" dirty="0" spc="208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magn</a:t>
            </a:r>
            <a:r>
              <a:rPr lang="de-DE" sz="803" baseline="0" b="0" i="0" dirty="0" spc="188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aliquya</a:t>
            </a:r>
            <a:r>
              <a:rPr lang="de-DE" sz="803" baseline="0" b="0" i="0" dirty="0" spc="18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erat</a:t>
            </a:r>
            <a:r>
              <a:rPr lang="de-DE" sz="803" baseline="0" b="0" i="0" dirty="0" spc="211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203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20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vo-</a:t>
            </a:r>
          </a:p>
          <a:p>
            <a:pPr marL="0">
              <a:lnSpc>
                <a:spcPts val="1200"/>
              </a:lnSpc>
            </a:pP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luptua</a:t>
            </a:r>
            <a:r>
              <a:rPr lang="de-DE" sz="806" baseline="0" b="0" i="0" dirty="0" spc="217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6" baseline="0" b="0" i="0" dirty="0" spc="231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ver</a:t>
            </a:r>
            <a:r>
              <a:rPr lang="de-DE" sz="806" baseline="0" b="0" i="0" dirty="0" spc="196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eo</a:t>
            </a:r>
            <a:r>
              <a:rPr lang="de-DE" sz="806" baseline="0" b="0" i="0" dirty="0" spc="191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6" baseline="0" b="0" i="0" dirty="0" spc="219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accusa</a:t>
            </a:r>
            <a:r>
              <a:rPr lang="de-DE" sz="806" baseline="0" b="0" i="0" dirty="0" spc="22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6" baseline="0" b="0" i="0" dirty="0" spc="207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just</a:t>
            </a:r>
            <a:r>
              <a:rPr lang="de-DE" sz="806" baseline="0" b="0" i="0" dirty="0" spc="220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du</a:t>
            </a:r>
            <a:r>
              <a:rPr lang="de-DE" sz="806" baseline="0" b="0" i="0" dirty="0" spc="208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dolores</a:t>
            </a:r>
          </a:p>
          <a:p>
            <a:pPr marL="0">
              <a:lnSpc>
                <a:spcPts val="1201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3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51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rebum</a:t>
            </a:r>
            <a:r>
              <a:rPr lang="de-DE" sz="803" baseline="0" b="0" i="0" dirty="0" spc="242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Ste</a:t>
            </a:r>
            <a:r>
              <a:rPr lang="de-DE" sz="803" baseline="0" b="0" i="0" dirty="0" spc="256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clit</a:t>
            </a:r>
            <a:r>
              <a:rPr lang="de-DE" sz="803" baseline="0" b="0" i="0" dirty="0" spc="248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kas</a:t>
            </a:r>
            <a:r>
              <a:rPr lang="de-DE" sz="803" baseline="0" b="0" i="0" dirty="0" spc="254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gubergren</a:t>
            </a:r>
            <a:r>
              <a:rPr lang="de-DE" sz="803" baseline="0" b="0" i="0" dirty="0" spc="247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</a:t>
            </a:r>
            <a:r>
              <a:rPr lang="de-DE" sz="803" baseline="0" b="0" i="0" dirty="0" spc="246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224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taki-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mat</a:t>
            </a:r>
            <a:r>
              <a:rPr lang="de-DE" sz="803" baseline="0" b="0" i="0" dirty="0" spc="227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sanctu</a:t>
            </a:r>
            <a:r>
              <a:rPr lang="de-DE" sz="803" baseline="0" b="0" i="0" dirty="0" spc="240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es</a:t>
            </a:r>
            <a:r>
              <a:rPr lang="de-DE" sz="803" baseline="0" b="0" i="0" dirty="0" spc="20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20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</a:t>
            </a:r>
          </a:p>
        </p:txBody>
      </p:sp>
      <p:sp>
        <p:nvSpPr>
          <p:cNvPr id="132" name="Rectangle 132"/>
          <p:cNvSpPr/>
          <p:nvPr/>
        </p:nvSpPr>
        <p:spPr>
          <a:xfrm rot="0" flipH="0" flipV="0">
            <a:off x="468477" y="3813369"/>
            <a:ext cx="2319539" cy="14987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356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36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379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376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355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consetetu</a:t>
            </a:r>
            <a:r>
              <a:rPr lang="de-DE" sz="803" baseline="0" b="0" i="0" dirty="0" spc="367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sadip-</a:t>
            </a:r>
          </a:p>
          <a:p>
            <a:pPr marL="0">
              <a:lnSpc>
                <a:spcPts val="1104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scin</a:t>
            </a:r>
            <a:r>
              <a:rPr lang="de-DE" sz="803" baseline="0" b="0" i="0" dirty="0" spc="471">
                <a:solidFill>
                  <a:srgbClr val="231F20"/>
                </a:solidFill>
                <a:latin typeface="Open Sans" pitchFamily="0" charset="1"/>
                <a:hlinkClick r:id="rId100"/>
              </a:rPr>
              <a:t>g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elitr</a:t>
            </a:r>
            <a:r>
              <a:rPr lang="de-DE" sz="803" baseline="0" b="0" i="0" dirty="0" spc="487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466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476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nonum</a:t>
            </a:r>
            <a:r>
              <a:rPr lang="de-DE" sz="803" baseline="0" b="0" i="0" dirty="0" spc="470">
                <a:solidFill>
                  <a:srgbClr val="231F20"/>
                </a:solidFill>
                <a:latin typeface="Open Sans" pitchFamily="0" charset="1"/>
                <a:hlinkClick r:id="rId100"/>
              </a:rPr>
              <a:t>y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eirmo</a:t>
            </a:r>
            <a:r>
              <a:rPr lang="de-DE" sz="803" baseline="0" b="0" i="0" dirty="0" spc="467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tempor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invidun</a:t>
            </a:r>
            <a:r>
              <a:rPr lang="de-DE" sz="803" baseline="0" b="0" i="0" dirty="0" spc="47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u</a:t>
            </a:r>
            <a:r>
              <a:rPr lang="de-DE" sz="803" baseline="0" b="0" i="0" dirty="0" spc="47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labor</a:t>
            </a:r>
            <a:r>
              <a:rPr lang="de-DE" sz="803" baseline="0" b="0" i="0" dirty="0" spc="472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48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</a:t>
            </a:r>
            <a:r>
              <a:rPr lang="de-DE" sz="803" baseline="0" b="0" i="0" dirty="0" spc="484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magn</a:t>
            </a:r>
            <a:r>
              <a:rPr lang="de-DE" sz="803" baseline="0" b="0" i="0" dirty="0" spc="452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aliquyam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erat</a:t>
            </a:r>
            <a:r>
              <a:rPr lang="de-DE" sz="803" baseline="0" b="0" i="0" dirty="0" spc="403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407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40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voluptua</a:t>
            </a:r>
            <a:r>
              <a:rPr lang="de-DE" sz="803" baseline="0" b="0" i="0" dirty="0" spc="413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41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ver</a:t>
            </a:r>
            <a:r>
              <a:rPr lang="de-DE" sz="803" baseline="0" b="0" i="0" dirty="0" spc="402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eo</a:t>
            </a:r>
            <a:r>
              <a:rPr lang="de-DE" sz="803" baseline="0" b="0" i="0" dirty="0" spc="408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42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accu-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</a:t>
            </a:r>
            <a:r>
              <a:rPr lang="de-DE" sz="803" baseline="0" b="0" i="0" dirty="0" spc="22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3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just</a:t>
            </a:r>
            <a:r>
              <a:rPr lang="de-DE" sz="803" baseline="0" b="0" i="0" dirty="0" spc="234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du</a:t>
            </a:r>
            <a:r>
              <a:rPr lang="de-DE" sz="803" baseline="0" b="0" i="0" dirty="0" spc="234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dolore</a:t>
            </a:r>
            <a:r>
              <a:rPr lang="de-DE" sz="803" baseline="0" b="0" i="0" dirty="0" spc="243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4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36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rebum</a:t>
            </a:r>
            <a:r>
              <a:rPr lang="de-DE" sz="803" baseline="0" b="0" i="0" dirty="0" spc="242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Ste</a:t>
            </a:r>
            <a:r>
              <a:rPr lang="de-DE" sz="803" baseline="0" b="0" i="0" dirty="0" spc="48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clita</a:t>
            </a:r>
          </a:p>
          <a:p>
            <a:pPr marL="0">
              <a:lnSpc>
                <a:spcPts val="1200"/>
              </a:lnSpc>
              <a:tabLst>
                <a:tab pos="2161692" algn="l"/>
              </a:tabLst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kas</a:t>
            </a:r>
            <a:r>
              <a:rPr lang="de-DE" sz="803" baseline="0" b="0" i="0" dirty="0" spc="407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gubergren</a:t>
            </a:r>
            <a:r>
              <a:rPr lang="de-DE" sz="803" baseline="0" b="0" i="0" dirty="0" spc="402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</a:t>
            </a:r>
            <a:r>
              <a:rPr lang="de-DE" sz="803" baseline="0" b="0" i="0" dirty="0" spc="414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407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takimat</a:t>
            </a:r>
            <a:r>
              <a:rPr lang="de-DE" sz="803" baseline="0" b="0" i="0" dirty="0" spc="416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sanctus	est</a:t>
            </a:r>
          </a:p>
          <a:p>
            <a:pPr marL="0">
              <a:lnSpc>
                <a:spcPts val="1202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235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22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218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20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42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36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343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consetetu</a:t>
            </a:r>
            <a:r>
              <a:rPr lang="de-DE" sz="803" baseline="0" b="0" i="0" dirty="0" spc="355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sadipscin</a:t>
            </a:r>
            <a:r>
              <a:rPr lang="de-DE" sz="803" baseline="0" b="0" i="0" dirty="0" spc="375">
                <a:solidFill>
                  <a:srgbClr val="231F20"/>
                </a:solidFill>
                <a:latin typeface="Open Sans" pitchFamily="0" charset="1"/>
                <a:hlinkClick r:id="rId100"/>
              </a:rPr>
              <a:t>g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elitr</a:t>
            </a:r>
            <a:r>
              <a:rPr lang="de-DE" sz="803" baseline="0" b="0" i="0" dirty="0" spc="355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462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diam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nonum</a:t>
            </a:r>
            <a:r>
              <a:rPr lang="de-DE" sz="803" baseline="0" b="0" i="0" dirty="0" spc="290">
                <a:solidFill>
                  <a:srgbClr val="231F20"/>
                </a:solidFill>
                <a:latin typeface="Open Sans" pitchFamily="0" charset="1"/>
                <a:hlinkClick r:id="rId100"/>
              </a:rPr>
              <a:t>y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eirmo</a:t>
            </a:r>
            <a:r>
              <a:rPr lang="de-DE" sz="803" baseline="0" b="0" i="0" dirty="0" spc="274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tempo</a:t>
            </a:r>
            <a:r>
              <a:rPr lang="de-DE" sz="803" baseline="0" b="0" i="0" dirty="0" spc="295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invidun</a:t>
            </a:r>
            <a:r>
              <a:rPr lang="de-DE" sz="803" baseline="0" b="0" i="0" dirty="0" spc="29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u</a:t>
            </a:r>
            <a:r>
              <a:rPr lang="de-DE" sz="803" baseline="0" b="0" i="0" dirty="0" spc="29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la</a:t>
            </a:r>
            <a:r>
              <a:rPr lang="de-DE" sz="803" baseline="0" b="0" i="0" dirty="0" spc="605">
                <a:solidFill>
                  <a:srgbClr val="231F20"/>
                </a:solidFill>
                <a:latin typeface="Open Sans" pitchFamily="0" charset="1"/>
                <a:hlinkClick r:id="rId100"/>
              </a:rPr>
              <a:t>-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bor</a:t>
            </a:r>
            <a:r>
              <a:rPr lang="de-DE" sz="803" baseline="0" b="0" i="0" dirty="0" spc="304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et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</a:t>
            </a:r>
            <a:r>
              <a:rPr lang="de-DE" sz="803" baseline="0" b="0" i="0" dirty="0" spc="208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magn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aliquy.</a:t>
            </a:r>
          </a:p>
        </p:txBody>
      </p:sp>
      <p:sp>
        <p:nvSpPr>
          <p:cNvPr id="133" name="Rectangle 133"/>
          <p:cNvSpPr/>
          <p:nvPr/>
        </p:nvSpPr>
        <p:spPr>
          <a:xfrm rot="0" flipH="0" flipV="0">
            <a:off x="3038220" y="3812988"/>
            <a:ext cx="1608200" cy="16680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755904" algn="l"/>
              </a:tabLst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Ort:	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Musterstadt</a:t>
            </a:r>
          </a:p>
          <a:p>
            <a:pPr marL="0">
              <a:lnSpc>
                <a:spcPts val="1032"/>
              </a:lnSpc>
              <a:tabLst>
                <a:tab pos="755904" algn="l"/>
              </a:tabLst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Adresse:	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Musterstrasse 12</a:t>
            </a:r>
          </a:p>
          <a:p>
            <a:pPr marL="0">
              <a:lnSpc>
                <a:spcPts val="1104"/>
              </a:lnSpc>
              <a:tabLst>
                <a:tab pos="755904" algn="l"/>
              </a:tabLst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Datum:	</a:t>
            </a:r>
            <a:r>
              <a:rPr lang="de-DE" sz="755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24. Mai bis 2</a:t>
            </a:r>
            <a:r>
              <a:rPr lang="de-DE" sz="755" baseline="0" b="0" i="0" dirty="0" spc="196">
                <a:solidFill>
                  <a:srgbClr val="FFFFFF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755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J</a:t>
            </a:r>
            <a:r>
              <a:rPr lang="de-DE" sz="755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uni</a:t>
            </a:r>
          </a:p>
          <a:p>
            <a:pPr marL="0">
              <a:lnSpc>
                <a:spcPts val="1091"/>
              </a:lnSpc>
              <a:tabLst>
                <a:tab pos="755904" algn="l"/>
              </a:tabLst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Uhrzeit:	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10 Uhr</a:t>
            </a:r>
          </a:p>
          <a:p>
            <a:pPr marL="0">
              <a:lnSpc>
                <a:spcPts val="1104"/>
              </a:lnSpc>
              <a:tabLst>
                <a:tab pos="755904" algn="l"/>
              </a:tabLst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Kosten:	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20,00 Fr.</a:t>
            </a:r>
          </a:p>
          <a:p>
            <a:pPr marL="0">
              <a:lnSpc>
                <a:spcPts val="1104"/>
              </a:lnSpc>
              <a:tabLst>
                <a:tab pos="767277" algn="l"/>
              </a:tabLst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Anmeldung:	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Lorem ipsum</a:t>
            </a:r>
          </a:p>
          <a:p>
            <a:pPr marL="0">
              <a:lnSpc>
                <a:spcPts val="1091"/>
              </a:lnSpc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Bedingungen</a:t>
            </a:r>
            <a:r>
              <a:rPr lang="de-DE" sz="803" baseline="0" b="1" i="0" dirty="0" spc="558">
                <a:solidFill>
                  <a:srgbClr val="FFFFFF"/>
                </a:solidFill>
                <a:latin typeface="Open Sans" pitchFamily="0" charset="1"/>
                <a:hlinkClick r:id="rId100"/>
              </a:rPr>
              <a:t>: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Lorem ipsum</a:t>
            </a:r>
          </a:p>
          <a:p>
            <a:pPr marL="755904">
              <a:lnSpc>
                <a:spcPts val="1103"/>
              </a:lnSpc>
            </a:pP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Lorem ipsum</a:t>
            </a:r>
          </a:p>
          <a:p>
            <a:pPr marL="0">
              <a:lnSpc>
                <a:spcPts val="1104"/>
              </a:lnSpc>
              <a:tabLst>
                <a:tab pos="755904" algn="l"/>
              </a:tabLst>
            </a:pPr>
            <a:r>
              <a:rPr lang="de-DE" sz="806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Website:	</a:t>
            </a:r>
            <a:r>
              <a:rPr lang="de-DE" sz="806" baseline="0" b="0" i="0" dirty="0" spc="0">
                <a:solidFill>
                  <a:srgbClr val="0000FF"/>
                </a:solidFill>
                <a:latin typeface="Open Sans" pitchFamily="0" charset="1"/>
                <a:hlinkClick r:id="rId100"/>
              </a:rPr>
              <a:t>www.website.ch</a:t>
            </a:r>
          </a:p>
          <a:p>
            <a:pPr marL="0">
              <a:lnSpc>
                <a:spcPts val="1094"/>
              </a:lnSpc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Veranstalter*in:</a:t>
            </a:r>
          </a:p>
          <a:p>
            <a:pPr marL="755904">
              <a:lnSpc>
                <a:spcPts val="1103"/>
              </a:lnSpc>
            </a:pP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Mustername</a:t>
            </a:r>
          </a:p>
          <a:p>
            <a:pPr marL="0">
              <a:lnSpc>
                <a:spcPts val="1104"/>
              </a:lnSpc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Allgemeine Daten und Angaben</a:t>
            </a:r>
          </a:p>
        </p:txBody>
      </p:sp>
      <p:sp>
        <p:nvSpPr>
          <p:cNvPr id="134" name="Rectangle 134"/>
          <p:cNvSpPr/>
          <p:nvPr/>
        </p:nvSpPr>
        <p:spPr>
          <a:xfrm rot="0" flipH="0" flipV="0">
            <a:off x="708964" y="7091804"/>
            <a:ext cx="3788382" cy="2209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Verantwortlich für die Inhalte: Max Mustermann, Musterstrasse 123, 1234 Musterstad</a:t>
            </a:r>
            <a:r>
              <a:rPr lang="de-DE" sz="696" baseline="0" b="0" i="0" dirty="0" spc="21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1234</a:t>
            </a:r>
          </a:p>
          <a:p>
            <a:pPr marL="568401">
              <a:lnSpc>
                <a:spcPts val="792"/>
              </a:lnSpc>
            </a:pPr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Bildnachweis: Lorem ipsum dolor sit amet, consetetu</a:t>
            </a:r>
            <a:r>
              <a:rPr lang="de-DE" sz="696" baseline="0" b="0" i="0" dirty="0" spc="364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sadipscing</a:t>
            </a:r>
          </a:p>
        </p:txBody>
      </p:sp>
      <p:sp>
        <p:nvSpPr>
          <p:cNvPr id="135" name="Rectangle 135"/>
          <p:cNvSpPr/>
          <p:nvPr/>
        </p:nvSpPr>
        <p:spPr>
          <a:xfrm rot="0" flipH="0" flipV="0">
            <a:off x="2937382" y="5675697"/>
            <a:ext cx="2070473" cy="11939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48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50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523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52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487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consetetur</a:t>
            </a:r>
          </a:p>
          <a:p>
            <a:pPr marL="0">
              <a:lnSpc>
                <a:spcPts val="1104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sadipscin</a:t>
            </a:r>
            <a:r>
              <a:rPr lang="de-DE" sz="803" baseline="0" b="0" i="0" dirty="0" spc="339">
                <a:solidFill>
                  <a:srgbClr val="231F20"/>
                </a:solidFill>
                <a:latin typeface="Open Sans" pitchFamily="0" charset="1"/>
                <a:hlinkClick r:id="rId100"/>
              </a:rPr>
              <a:t>g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elitr</a:t>
            </a:r>
            <a:r>
              <a:rPr lang="de-DE" sz="803" baseline="0" b="0" i="0" dirty="0" spc="331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335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33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nonum</a:t>
            </a:r>
            <a:r>
              <a:rPr lang="de-DE" sz="803" baseline="0" b="0" i="0" dirty="0" spc="338">
                <a:solidFill>
                  <a:srgbClr val="231F20"/>
                </a:solidFill>
                <a:latin typeface="Open Sans" pitchFamily="0" charset="1"/>
                <a:hlinkClick r:id="rId100"/>
              </a:rPr>
              <a:t>y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eirmod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tempo</a:t>
            </a:r>
            <a:r>
              <a:rPr lang="de-DE" sz="803" baseline="0" b="0" i="0" dirty="0" spc="211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invidun</a:t>
            </a:r>
            <a:r>
              <a:rPr lang="de-DE" sz="803" baseline="0" b="0" i="0" dirty="0" spc="24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u</a:t>
            </a:r>
            <a:r>
              <a:rPr lang="de-DE" sz="803" baseline="0" b="0" i="0" dirty="0" spc="24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labor</a:t>
            </a:r>
            <a:r>
              <a:rPr lang="de-DE" sz="803" baseline="0" b="0" i="0" dirty="0" spc="256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2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</a:t>
            </a:r>
            <a:r>
              <a:rPr lang="de-DE" sz="803" baseline="0" b="0" i="0" dirty="0" spc="244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magna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aliquya</a:t>
            </a:r>
            <a:r>
              <a:rPr lang="de-DE" sz="803" baseline="0" b="0" i="0" dirty="0" spc="296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erat</a:t>
            </a:r>
            <a:r>
              <a:rPr lang="de-DE" sz="803" baseline="0" b="0" i="0" dirty="0" spc="307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313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30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voluptua</a:t>
            </a:r>
            <a:r>
              <a:rPr lang="de-DE" sz="803" baseline="0" b="0" i="0" dirty="0" spc="326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32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vero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eo</a:t>
            </a:r>
            <a:r>
              <a:rPr lang="de-DE" sz="803" baseline="0" b="0" i="0" dirty="0" spc="288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30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accusa</a:t>
            </a:r>
            <a:r>
              <a:rPr lang="de-DE" sz="803" baseline="0" b="0" i="0" dirty="0" spc="296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9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just</a:t>
            </a:r>
            <a:r>
              <a:rPr lang="de-DE" sz="803" baseline="0" b="0" i="0" dirty="0" spc="282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du</a:t>
            </a:r>
            <a:r>
              <a:rPr lang="de-DE" sz="803" baseline="0" b="0" i="0" dirty="0" spc="294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dolore</a:t>
            </a:r>
            <a:r>
              <a:rPr lang="de-DE" sz="803" baseline="0" b="0" i="0" dirty="0" spc="312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9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ea</a:t>
            </a:r>
          </a:p>
          <a:p>
            <a:pPr marL="0">
              <a:lnSpc>
                <a:spcPts val="1201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rebum</a:t>
            </a:r>
            <a:r>
              <a:rPr lang="de-DE" sz="803" baseline="0" b="0" i="0" dirty="0" spc="398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Ste</a:t>
            </a:r>
            <a:r>
              <a:rPr lang="de-DE" sz="803" baseline="0" b="0" i="0" dirty="0" spc="40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clit</a:t>
            </a:r>
            <a:r>
              <a:rPr lang="de-DE" sz="803" baseline="0" b="0" i="0" dirty="0" spc="406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kas</a:t>
            </a:r>
            <a:r>
              <a:rPr lang="de-DE" sz="803" baseline="0" b="0" i="0" dirty="0" spc="407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gubergren</a:t>
            </a:r>
            <a:r>
              <a:rPr lang="de-DE" sz="803" baseline="0" b="0" i="0" dirty="0" spc="367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</a:t>
            </a:r>
            <a:r>
              <a:rPr lang="de-DE" sz="803" baseline="0" b="0" i="0" dirty="0" spc="402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sea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takimat</a:t>
            </a:r>
            <a:r>
              <a:rPr lang="de-DE" sz="803" baseline="0" b="0" i="0" dirty="0" spc="236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sanctu</a:t>
            </a:r>
            <a:r>
              <a:rPr lang="de-DE" sz="803" baseline="0" b="0" i="0" dirty="0" spc="216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es</a:t>
            </a:r>
            <a:r>
              <a:rPr lang="de-DE" sz="803" baseline="0" b="0" i="0" dirty="0" spc="22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22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247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sit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218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22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20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199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36" name="Freeform 136">
            <a:hlinkClick r:id="rId100"/>
          </p:cNvPr>
          <p:cNvSpPr/>
          <p:nvPr/>
        </p:nvSpPr>
        <p:spPr>
          <a:xfrm rot="0" flipH="0" flipV="0">
            <a:off x="0" y="0"/>
            <a:ext cx="5334000" cy="7563611"/>
          </a:xfrm>
          <a:custGeom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137">
            <a:hlinkClick r:id="rId100"/>
          </p:cNvPr>
          <p:cNvSpPr/>
          <p:nvPr/>
        </p:nvSpPr>
        <p:spPr>
          <a:xfrm rot="0" flipH="0" flipV="0">
            <a:off x="0" y="0"/>
            <a:ext cx="5334000" cy="7563611"/>
          </a:xfrm>
          <a:custGeom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8" name="Picture 138">
            <a:hlinkClick r:id="rId100"/>
          </p:cNvPr>
          <p:cNvPicPr>
            <a:picLocks noChangeAspect="0" noChangeArrowheads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8140" y="4290347"/>
            <a:ext cx="4812391" cy="3268693"/>
          </a:xfrm>
          <a:prstGeom prst="rect">
            <a:avLst/>
          </a:prstGeom>
          <a:noFill/>
          <a:extLst/>
        </p:spPr>
      </p:pic>
      <p:sp>
        <p:nvSpPr>
          <p:cNvPr id="139" name="Freeform 139">
            <a:hlinkClick r:id="rId100"/>
          </p:cNvPr>
          <p:cNvSpPr/>
          <p:nvPr/>
        </p:nvSpPr>
        <p:spPr>
          <a:xfrm rot="0" flipH="0" flipV="0">
            <a:off x="359663" y="5399533"/>
            <a:ext cx="2567941" cy="1438656"/>
          </a:xfrm>
          <a:custGeom>
            <a:pathLst>
              <a:path w="2567941" h="1438656">
                <a:moveTo>
                  <a:pt x="0" y="0"/>
                </a:moveTo>
                <a:lnTo>
                  <a:pt x="2567941" y="0"/>
                </a:lnTo>
                <a:lnTo>
                  <a:pt x="2567941" y="1438656"/>
                </a:lnTo>
                <a:lnTo>
                  <a:pt x="0" y="1438656"/>
                </a:lnTo>
                <a:lnTo>
                  <a:pt x="0" y="0"/>
                </a:lnTo>
                <a:close/>
              </a:path>
            </a:pathLst>
          </a:custGeom>
          <a:solidFill>
            <a:srgbClr val="BADA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0" name="Picture 140">
            <a:hlinkClick r:id="rId100"/>
          </p:cNvPr>
          <p:cNvPicPr>
            <a:picLocks noChangeAspect="0" noChangeArrowheads="1"/>
          </p:cNvPicPr>
          <p:nvPr/>
        </p:nvPicPr>
        <p:blipFill>
          <a:blip r:embed="rId1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9663" y="1127796"/>
            <a:ext cx="397728" cy="394680"/>
          </a:xfrm>
          <a:prstGeom prst="rect">
            <a:avLst/>
          </a:prstGeom>
          <a:noFill/>
          <a:extLst/>
        </p:spPr>
      </p:pic>
      <p:sp>
        <p:nvSpPr>
          <p:cNvPr id="141" name="Freeform 141">
            <a:hlinkClick r:id="rId100"/>
          </p:cNvPr>
          <p:cNvSpPr/>
          <p:nvPr/>
        </p:nvSpPr>
        <p:spPr>
          <a:xfrm rot="0" flipH="0" flipV="0">
            <a:off x="359663" y="4265677"/>
            <a:ext cx="4608577" cy="960120"/>
          </a:xfrm>
          <a:custGeom>
            <a:pathLst>
              <a:path w="4608577" h="960120">
                <a:moveTo>
                  <a:pt x="0" y="960120"/>
                </a:moveTo>
                <a:lnTo>
                  <a:pt x="4608577" y="960120"/>
                </a:lnTo>
                <a:lnTo>
                  <a:pt x="4608577" y="0"/>
                </a:lnTo>
                <a:lnTo>
                  <a:pt x="0" y="0"/>
                </a:lnTo>
                <a:lnTo>
                  <a:pt x="0" y="960120"/>
                </a:lnTo>
                <a:close/>
                <a:moveTo>
                  <a:pt x="1977390" y="3297173"/>
                </a:moveTo>
              </a:path>
            </a:pathLst>
          </a:custGeom>
          <a:solidFill>
            <a:srgbClr val="0089C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2" name="Picture 142">
            <a:hlinkClick r:id="rId100"/>
          </p:cNvPr>
          <p:cNvPicPr>
            <a:picLocks noChangeAspect="0" noChangeArrowheads="1"/>
          </p:cNvPicPr>
          <p:nvPr/>
        </p:nvPicPr>
        <p:blipFill>
          <a:blip r:embed="rId1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9663" y="2520852"/>
            <a:ext cx="4608181" cy="1744824"/>
          </a:xfrm>
          <a:prstGeom prst="rect">
            <a:avLst/>
          </a:prstGeom>
          <a:noFill/>
          <a:extLst/>
        </p:spPr>
      </p:pic>
      <p:sp>
        <p:nvSpPr>
          <p:cNvPr id="143" name="Freeform 143">
            <a:hlinkClick r:id="rId100"/>
          </p:cNvPr>
          <p:cNvSpPr/>
          <p:nvPr/>
        </p:nvSpPr>
        <p:spPr>
          <a:xfrm rot="0" flipH="0" flipV="0">
            <a:off x="3525011" y="4735068"/>
            <a:ext cx="772668" cy="4573"/>
          </a:xfrm>
          <a:custGeom>
            <a:pathLst>
              <a:path w="772668" h="4573">
                <a:moveTo>
                  <a:pt x="0" y="0"/>
                </a:moveTo>
                <a:lnTo>
                  <a:pt x="386335" y="0"/>
                </a:lnTo>
                <a:lnTo>
                  <a:pt x="772668" y="0"/>
                </a:lnTo>
                <a:lnTo>
                  <a:pt x="772668" y="4573"/>
                </a:lnTo>
                <a:lnTo>
                  <a:pt x="386335" y="4573"/>
                </a:lnTo>
                <a:lnTo>
                  <a:pt x="0" y="4573"/>
                </a:lnTo>
                <a:close/>
                <a:moveTo>
                  <a:pt x="-697229" y="2827782"/>
                </a:moveTo>
              </a:path>
            </a:pathLst>
          </a:custGeom>
          <a:solidFill>
            <a:srgbClr val="0000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Rectangle 144"/>
          <p:cNvSpPr/>
          <p:nvPr/>
        </p:nvSpPr>
        <p:spPr>
          <a:xfrm rot="0" flipH="0" flipV="0">
            <a:off x="362711" y="1063065"/>
            <a:ext cx="2586592" cy="12193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31596"/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947" baseline="0" b="1" i="0" dirty="0" spc="245">
                <a:solidFill>
                  <a:srgbClr val="F78D1E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947" baseline="0" b="1" i="0" dirty="0" spc="269">
                <a:solidFill>
                  <a:srgbClr val="F78D1E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947" baseline="0" b="1" i="0" dirty="0" spc="241">
                <a:solidFill>
                  <a:srgbClr val="F78D1E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947" baseline="0" b="1" i="0" dirty="0" spc="176">
                <a:solidFill>
                  <a:srgbClr val="F78D1E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amet</a:t>
            </a:r>
          </a:p>
          <a:p>
            <a:pPr marL="431596">
              <a:lnSpc>
                <a:spcPts val="1151"/>
              </a:lnSpc>
            </a:pP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constu</a:t>
            </a:r>
            <a:r>
              <a:rPr lang="de-DE" sz="947" baseline="0" b="1" i="0" dirty="0" spc="277">
                <a:solidFill>
                  <a:srgbClr val="F78D1E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sadipscing</a:t>
            </a:r>
          </a:p>
          <a:p>
            <a:pPr marL="434644">
              <a:lnSpc>
                <a:spcPts val="1157"/>
              </a:lnSpc>
              <a:tabLst>
                <a:tab pos="1715134" algn="l"/>
              </a:tabLst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62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62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621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sit	amet</a:t>
            </a:r>
            <a:r>
              <a:rPr lang="de-DE" sz="803" baseline="0" b="0" i="0" dirty="0" spc="619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consetetur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sadipscin</a:t>
            </a:r>
            <a:r>
              <a:rPr lang="de-DE" sz="803" baseline="0" b="0" i="0" dirty="0" spc="495">
                <a:solidFill>
                  <a:srgbClr val="231F20"/>
                </a:solidFill>
                <a:latin typeface="Open Sans" pitchFamily="0" charset="1"/>
                <a:hlinkClick r:id="rId100"/>
              </a:rPr>
              <a:t>g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elitr</a:t>
            </a:r>
            <a:r>
              <a:rPr lang="de-DE" sz="803" baseline="0" b="0" i="0" dirty="0" spc="487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491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491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nonum</a:t>
            </a:r>
            <a:r>
              <a:rPr lang="de-DE" sz="803" baseline="0" b="0" i="0" dirty="0" spc="506">
                <a:solidFill>
                  <a:srgbClr val="231F20"/>
                </a:solidFill>
                <a:latin typeface="Open Sans" pitchFamily="0" charset="1"/>
                <a:hlinkClick r:id="rId100"/>
              </a:rPr>
              <a:t>y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eirmo</a:t>
            </a:r>
            <a:r>
              <a:rPr lang="de-DE" sz="803" baseline="0" b="0" i="0" dirty="0" spc="491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tempor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invidun</a:t>
            </a:r>
            <a:r>
              <a:rPr lang="de-DE" sz="803" baseline="0" b="0" i="0" dirty="0" spc="20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u</a:t>
            </a:r>
            <a:r>
              <a:rPr lang="de-DE" sz="803" baseline="0" b="0" i="0" dirty="0" spc="20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labor</a:t>
            </a:r>
            <a:r>
              <a:rPr lang="de-DE" sz="803" baseline="0" b="0" i="0" dirty="0" spc="22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0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</a:t>
            </a:r>
            <a:r>
              <a:rPr lang="de-DE" sz="803" baseline="0" b="0" i="0" dirty="0" spc="235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magn</a:t>
            </a:r>
            <a:r>
              <a:rPr lang="de-DE" sz="803" baseline="0" b="0" i="0" dirty="0" spc="200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aliquya</a:t>
            </a:r>
            <a:r>
              <a:rPr lang="de-DE" sz="803" baseline="0" b="0" i="0" dirty="0" spc="20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erat</a:t>
            </a:r>
            <a:r>
              <a:rPr lang="de-DE" sz="803" baseline="0" b="0" i="0" dirty="0" spc="415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sed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286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voluptua</a:t>
            </a:r>
            <a:r>
              <a:rPr lang="de-DE" sz="803" baseline="0" b="0" i="0" dirty="0" spc="314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316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ver</a:t>
            </a:r>
            <a:r>
              <a:rPr lang="de-DE" sz="803" baseline="0" b="0" i="0" dirty="0" spc="294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eo</a:t>
            </a:r>
            <a:r>
              <a:rPr lang="de-DE" sz="803" baseline="0" b="0" i="0" dirty="0" spc="303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316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accusa</a:t>
            </a:r>
            <a:r>
              <a:rPr lang="de-DE" sz="803" baseline="0" b="0" i="0" dirty="0" spc="296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30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just</a:t>
            </a:r>
            <a:r>
              <a:rPr lang="de-DE" sz="803" baseline="0" b="0" i="0" dirty="0" spc="507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duo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dolore</a:t>
            </a:r>
            <a:r>
              <a:rPr lang="de-DE" sz="803" baseline="0" b="0" i="0" dirty="0" spc="216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196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00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rebum</a:t>
            </a:r>
            <a:r>
              <a:rPr lang="de-DE" sz="803" baseline="0" b="0" i="0" dirty="0" spc="194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Ste</a:t>
            </a:r>
            <a:r>
              <a:rPr lang="de-DE" sz="803" baseline="0" b="0" i="0" dirty="0" spc="20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clit</a:t>
            </a:r>
            <a:r>
              <a:rPr lang="de-DE" sz="803" baseline="0" b="0" i="0" dirty="0" spc="188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kas</a:t>
            </a:r>
            <a:r>
              <a:rPr lang="de-DE" sz="803" baseline="0" b="0" i="0" dirty="0" spc="191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gubergren</a:t>
            </a:r>
            <a:r>
              <a:rPr lang="de-DE" sz="803" baseline="0" b="0" i="0" dirty="0" spc="391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</a:t>
            </a:r>
            <a:r>
              <a:rPr lang="de-DE" sz="803" baseline="0" b="0" i="0" dirty="0" spc="222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sea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takimat</a:t>
            </a:r>
            <a:r>
              <a:rPr lang="de-DE" sz="803" baseline="0" b="0" i="0" dirty="0" spc="224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sanctu</a:t>
            </a:r>
            <a:r>
              <a:rPr lang="de-DE" sz="803" baseline="0" b="0" i="0" dirty="0" spc="216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es</a:t>
            </a:r>
            <a:r>
              <a:rPr lang="de-DE" sz="803" baseline="0" b="0" i="0" dirty="0" spc="20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215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20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427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22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amet.</a:t>
            </a:r>
          </a:p>
        </p:txBody>
      </p:sp>
      <p:sp>
        <p:nvSpPr>
          <p:cNvPr id="145" name="Rectangle 145"/>
          <p:cNvSpPr/>
          <p:nvPr/>
        </p:nvSpPr>
        <p:spPr>
          <a:xfrm rot="0" flipH="0" flipV="0">
            <a:off x="468477" y="5466528"/>
            <a:ext cx="2490815" cy="10416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30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30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319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34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307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consetetu</a:t>
            </a:r>
            <a:r>
              <a:rPr lang="de-DE" sz="803" baseline="0" b="0" i="0" dirty="0" spc="319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sadipscing</a:t>
            </a:r>
          </a:p>
          <a:p>
            <a:pPr marL="0">
              <a:lnSpc>
                <a:spcPts val="1104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elitr</a:t>
            </a:r>
            <a:r>
              <a:rPr lang="de-DE" sz="803" baseline="0" b="0" i="0" dirty="0" spc="307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299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30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nonum</a:t>
            </a:r>
            <a:r>
              <a:rPr lang="de-DE" sz="803" baseline="0" b="0" i="0" dirty="0" spc="314">
                <a:solidFill>
                  <a:srgbClr val="231F20"/>
                </a:solidFill>
                <a:latin typeface="Open Sans" pitchFamily="0" charset="1"/>
                <a:hlinkClick r:id="rId100"/>
              </a:rPr>
              <a:t>y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eirmo</a:t>
            </a:r>
            <a:r>
              <a:rPr lang="de-DE" sz="803" baseline="0" b="0" i="0" dirty="0" spc="311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tempo</a:t>
            </a:r>
            <a:r>
              <a:rPr lang="de-DE" sz="803" baseline="0" b="0" i="0" dirty="0" spc="307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invidun</a:t>
            </a:r>
            <a:r>
              <a:rPr lang="de-DE" sz="803" baseline="0" b="0" i="0" dirty="0" spc="33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ut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labor</a:t>
            </a:r>
            <a:r>
              <a:rPr lang="de-DE" sz="803" baseline="0" b="0" i="0" dirty="0" spc="436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41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</a:t>
            </a:r>
            <a:r>
              <a:rPr lang="de-DE" sz="803" baseline="0" b="0" i="0" dirty="0" spc="448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magn</a:t>
            </a:r>
            <a:r>
              <a:rPr lang="de-DE" sz="803" baseline="0" b="0" i="0" dirty="0" spc="431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aliquya</a:t>
            </a:r>
            <a:r>
              <a:rPr lang="de-DE" sz="803" baseline="0" b="0" i="0" dirty="0" spc="416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erat</a:t>
            </a:r>
            <a:r>
              <a:rPr lang="de-DE" sz="803" baseline="0" b="0" i="0" dirty="0" spc="415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419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diam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voluptua</a:t>
            </a:r>
            <a:r>
              <a:rPr lang="de-DE" sz="803" baseline="0" b="0" i="0" dirty="0" spc="506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52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ver</a:t>
            </a:r>
            <a:r>
              <a:rPr lang="de-DE" sz="803" baseline="0" b="0" i="0" dirty="0" spc="486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eo</a:t>
            </a:r>
            <a:r>
              <a:rPr lang="de-DE" sz="803" baseline="0" b="0" i="0" dirty="0" spc="492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52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accusa</a:t>
            </a:r>
            <a:r>
              <a:rPr lang="de-DE" sz="803" baseline="0" b="0" i="0" dirty="0" spc="51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50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just</a:t>
            </a:r>
            <a:r>
              <a:rPr lang="de-DE" sz="803" baseline="0" b="0" i="0" dirty="0" spc="510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duo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dolore</a:t>
            </a:r>
            <a:r>
              <a:rPr lang="de-DE" sz="803" baseline="0" b="0" i="0" dirty="0" spc="324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30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308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rebum</a:t>
            </a:r>
            <a:r>
              <a:rPr lang="de-DE" sz="803" baseline="0" b="0" i="0" dirty="0" spc="302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Ste</a:t>
            </a:r>
            <a:r>
              <a:rPr lang="de-DE" sz="803" baseline="0" b="0" i="0" dirty="0" spc="316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clit</a:t>
            </a:r>
            <a:r>
              <a:rPr lang="de-DE" sz="803" baseline="0" b="0" i="0" dirty="0" spc="308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kas</a:t>
            </a:r>
            <a:r>
              <a:rPr lang="de-DE" sz="803" baseline="0" b="0" i="0" dirty="0" spc="311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gubergren</a:t>
            </a:r>
            <a:r>
              <a:rPr lang="de-DE" sz="803" baseline="0" b="0" i="0" dirty="0" spc="307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no</a:t>
            </a:r>
          </a:p>
          <a:p>
            <a:pPr marL="0">
              <a:lnSpc>
                <a:spcPts val="1202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452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takimat</a:t>
            </a:r>
            <a:r>
              <a:rPr lang="de-DE" sz="803" baseline="0" b="0" i="0" dirty="0" spc="476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sanctu</a:t>
            </a:r>
            <a:r>
              <a:rPr lang="de-DE" sz="803" baseline="0" b="0" i="0" dirty="0" spc="468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es</a:t>
            </a:r>
            <a:r>
              <a:rPr lang="de-DE" sz="803" baseline="0" b="0" i="0" dirty="0" spc="47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46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46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499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sit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218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22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18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202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22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223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consetetur</a:t>
            </a:r>
          </a:p>
        </p:txBody>
      </p:sp>
      <p:sp>
        <p:nvSpPr>
          <p:cNvPr id="146" name="Rectangle 146"/>
          <p:cNvSpPr/>
          <p:nvPr/>
        </p:nvSpPr>
        <p:spPr>
          <a:xfrm rot="0" flipH="0" flipV="0">
            <a:off x="3108960" y="1384367"/>
            <a:ext cx="1888421" cy="8891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38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38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379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38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367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consete-</a:t>
            </a:r>
          </a:p>
          <a:p>
            <a:pPr marL="0">
              <a:lnSpc>
                <a:spcPts val="1104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tu</a:t>
            </a:r>
            <a:r>
              <a:rPr lang="de-DE" sz="803" baseline="0" b="0" i="0" dirty="0" spc="355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sadipscin</a:t>
            </a:r>
            <a:r>
              <a:rPr lang="de-DE" sz="803" baseline="0" b="0" i="0" dirty="0" spc="375">
                <a:solidFill>
                  <a:srgbClr val="231F20"/>
                </a:solidFill>
                <a:latin typeface="Open Sans" pitchFamily="0" charset="1"/>
                <a:hlinkClick r:id="rId100"/>
              </a:rPr>
              <a:t>g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elitr</a:t>
            </a:r>
            <a:r>
              <a:rPr lang="de-DE" sz="803" baseline="0" b="0" i="0" dirty="0" spc="367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371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36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nonumy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eirmo</a:t>
            </a:r>
            <a:r>
              <a:rPr lang="de-DE" sz="803" baseline="0" b="0" i="0" dirty="0" spc="455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tempo</a:t>
            </a:r>
            <a:r>
              <a:rPr lang="de-DE" sz="803" baseline="0" b="0" i="0" dirty="0" spc="465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invidun</a:t>
            </a:r>
            <a:r>
              <a:rPr lang="de-DE" sz="803" baseline="0" b="0" i="0" dirty="0" spc="46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u</a:t>
            </a:r>
            <a:r>
              <a:rPr lang="de-DE" sz="803" baseline="0" b="0" i="0" dirty="0" spc="47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labor</a:t>
            </a:r>
            <a:r>
              <a:rPr lang="de-DE" sz="803" baseline="0" b="0" i="0" dirty="0" spc="472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et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</a:t>
            </a:r>
            <a:r>
              <a:rPr lang="de-DE" sz="803" baseline="0" b="0" i="0" dirty="0" spc="304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magn</a:t>
            </a:r>
            <a:r>
              <a:rPr lang="de-DE" sz="803" baseline="0" b="0" i="0" dirty="0" spc="296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aliquya</a:t>
            </a:r>
            <a:r>
              <a:rPr lang="de-DE" sz="803" baseline="0" b="0" i="0" dirty="0" spc="28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erat</a:t>
            </a:r>
            <a:r>
              <a:rPr lang="de-DE" sz="803" baseline="0" b="0" i="0" dirty="0" spc="295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287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diam</a:t>
            </a:r>
          </a:p>
          <a:p>
            <a:pPr marL="0">
              <a:lnSpc>
                <a:spcPts val="1200"/>
              </a:lnSpc>
            </a:pP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voluptua</a:t>
            </a:r>
            <a:r>
              <a:rPr lang="de-DE" sz="806" baseline="0" b="0" i="0" dirty="0" spc="205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6" baseline="0" b="0" i="0" dirty="0" spc="207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ver</a:t>
            </a:r>
            <a:r>
              <a:rPr lang="de-DE" sz="806" baseline="0" b="0" i="0" dirty="0" spc="186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eo</a:t>
            </a:r>
            <a:r>
              <a:rPr lang="de-DE" sz="806" baseline="0" b="0" i="0" dirty="0" spc="179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6" baseline="0" b="0" i="0" dirty="0" spc="207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accusa</a:t>
            </a:r>
            <a:r>
              <a:rPr lang="de-DE" sz="806" baseline="0" b="0" i="0" dirty="0" spc="21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6" baseline="0" b="0" i="0" dirty="0" spc="207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jus-</a:t>
            </a:r>
          </a:p>
          <a:p>
            <a:pPr marL="0">
              <a:lnSpc>
                <a:spcPts val="1201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210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du</a:t>
            </a:r>
            <a:r>
              <a:rPr lang="de-DE" sz="803" baseline="0" b="0" i="0" dirty="0" spc="198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dolore</a:t>
            </a:r>
            <a:r>
              <a:rPr lang="de-DE" sz="803" baseline="0" b="0" i="0" dirty="0" spc="228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196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188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rebum.</a:t>
            </a:r>
          </a:p>
        </p:txBody>
      </p:sp>
      <p:sp>
        <p:nvSpPr>
          <p:cNvPr id="147" name="Rectangle 147"/>
          <p:cNvSpPr/>
          <p:nvPr/>
        </p:nvSpPr>
        <p:spPr>
          <a:xfrm rot="0" flipH="0" flipV="0">
            <a:off x="3108960" y="5319851"/>
            <a:ext cx="1894623" cy="13721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947" baseline="0" b="1" i="0" dirty="0" spc="677">
                <a:solidFill>
                  <a:srgbClr val="F78D1E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947" baseline="0" b="1" i="0" dirty="0" spc="667">
                <a:solidFill>
                  <a:srgbClr val="F78D1E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947" baseline="0" b="1" i="0" dirty="0" spc="673">
                <a:solidFill>
                  <a:srgbClr val="F78D1E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947" baseline="0" b="1" i="0" dirty="0" spc="656">
                <a:solidFill>
                  <a:srgbClr val="F78D1E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amet</a:t>
            </a:r>
          </a:p>
          <a:p>
            <a:pPr marL="0">
              <a:lnSpc>
                <a:spcPts val="1151"/>
              </a:lnSpc>
            </a:pP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constu</a:t>
            </a:r>
            <a:r>
              <a:rPr lang="de-DE" sz="947" baseline="0" b="1" i="0" dirty="0" spc="277">
                <a:solidFill>
                  <a:srgbClr val="F78D1E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sadipscing</a:t>
            </a:r>
          </a:p>
          <a:p>
            <a:pPr marL="0">
              <a:lnSpc>
                <a:spcPts val="1157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235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23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211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consetetur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sadipscin</a:t>
            </a:r>
            <a:r>
              <a:rPr lang="de-DE" sz="803" baseline="0" b="0" i="0" dirty="0" spc="351">
                <a:solidFill>
                  <a:srgbClr val="231F20"/>
                </a:solidFill>
                <a:latin typeface="Open Sans" pitchFamily="0" charset="1"/>
                <a:hlinkClick r:id="rId100"/>
              </a:rPr>
              <a:t>g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elitr</a:t>
            </a:r>
            <a:r>
              <a:rPr lang="de-DE" sz="803" baseline="0" b="0" i="0" dirty="0" spc="345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347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34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nonum</a:t>
            </a:r>
            <a:r>
              <a:rPr lang="de-DE" sz="803" baseline="0" b="0" i="0" dirty="0" spc="350">
                <a:solidFill>
                  <a:srgbClr val="231F20"/>
                </a:solidFill>
                <a:latin typeface="Open Sans" pitchFamily="0" charset="1"/>
                <a:hlinkClick r:id="rId100"/>
              </a:rPr>
              <a:t>y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eir-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mo</a:t>
            </a:r>
            <a:r>
              <a:rPr lang="de-DE" sz="803" baseline="0" b="0" i="0" dirty="0" spc="227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tempo</a:t>
            </a:r>
            <a:r>
              <a:rPr lang="de-DE" sz="803" baseline="0" b="0" i="0" dirty="0" spc="247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invidun</a:t>
            </a:r>
            <a:r>
              <a:rPr lang="de-DE" sz="803" baseline="0" b="0" i="0" dirty="0" spc="24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u</a:t>
            </a:r>
            <a:r>
              <a:rPr lang="de-DE" sz="803" baseline="0" b="0" i="0" dirty="0" spc="24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labor</a:t>
            </a:r>
            <a:r>
              <a:rPr lang="de-DE" sz="803" baseline="0" b="0" i="0" dirty="0" spc="244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3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dolo-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34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magn</a:t>
            </a:r>
            <a:r>
              <a:rPr lang="de-DE" sz="803" baseline="0" b="0" i="0" dirty="0" spc="320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aliquya</a:t>
            </a:r>
            <a:r>
              <a:rPr lang="de-DE" sz="803" baseline="0" b="0" i="0" dirty="0" spc="32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erat</a:t>
            </a:r>
            <a:r>
              <a:rPr lang="de-DE" sz="803" baseline="0" b="0" i="0" dirty="0" spc="319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335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33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vo-</a:t>
            </a:r>
          </a:p>
          <a:p>
            <a:pPr marL="0">
              <a:lnSpc>
                <a:spcPts val="1200"/>
              </a:lnSpc>
            </a:pP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luptua</a:t>
            </a:r>
            <a:r>
              <a:rPr lang="de-DE" sz="806" baseline="0" b="0" i="0" dirty="0" spc="265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6" baseline="0" b="0" i="0" dirty="0" spc="267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ver</a:t>
            </a:r>
            <a:r>
              <a:rPr lang="de-DE" sz="806" baseline="0" b="0" i="0" dirty="0" spc="244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eo</a:t>
            </a:r>
            <a:r>
              <a:rPr lang="de-DE" sz="806" baseline="0" b="0" i="0" dirty="0" spc="239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6" baseline="0" b="0" i="0" dirty="0" spc="267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accusa</a:t>
            </a:r>
            <a:r>
              <a:rPr lang="de-DE" sz="806" baseline="0" b="0" i="0" dirty="0" spc="27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6" baseline="0" b="0" i="0" dirty="0" spc="255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justo</a:t>
            </a:r>
          </a:p>
          <a:p>
            <a:pPr marL="0">
              <a:lnSpc>
                <a:spcPts val="1202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du</a:t>
            </a:r>
            <a:r>
              <a:rPr lang="de-DE" sz="803" baseline="0" b="0" i="0" dirty="0" spc="210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dolore</a:t>
            </a:r>
            <a:r>
              <a:rPr lang="de-DE" sz="803" baseline="0" b="0" i="0" dirty="0" spc="216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0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14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rebum</a:t>
            </a:r>
            <a:r>
              <a:rPr lang="de-DE" sz="803" baseline="0" b="0" i="0" dirty="0" spc="206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Ste</a:t>
            </a:r>
            <a:r>
              <a:rPr lang="de-DE" sz="803" baseline="0" b="0" i="0" dirty="0" spc="20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clit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kasd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gubergren</a:t>
            </a:r>
            <a:r>
              <a:rPr lang="de-DE" sz="803" baseline="0" b="0" i="0" dirty="0" spc="163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</a:t>
            </a:r>
            <a:r>
              <a:rPr lang="de-DE" sz="803" baseline="0" b="0" i="0" dirty="0" spc="210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200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takimat</a:t>
            </a:r>
            <a:r>
              <a:rPr lang="de-DE" sz="803" baseline="0" b="0" i="0" dirty="0" spc="224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sanctusest</a:t>
            </a:r>
          </a:p>
        </p:txBody>
      </p:sp>
      <p:sp>
        <p:nvSpPr>
          <p:cNvPr id="148" name="Rectangle 148"/>
          <p:cNvSpPr/>
          <p:nvPr/>
        </p:nvSpPr>
        <p:spPr>
          <a:xfrm rot="0" flipH="0" flipV="0">
            <a:off x="359663" y="306325"/>
            <a:ext cx="4377740" cy="6766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LORE</a:t>
            </a:r>
            <a:r>
              <a:rPr lang="de-DE" sz="1200" baseline="0" b="1" i="0" dirty="0" spc="476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IPSU</a:t>
            </a:r>
            <a:r>
              <a:rPr lang="de-DE" sz="1200" baseline="0" b="1" i="0" dirty="0" spc="476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DOLO</a:t>
            </a:r>
            <a:r>
              <a:rPr lang="de-DE" sz="1200" baseline="0" b="1" i="0" dirty="0" spc="465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R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SI</a:t>
            </a:r>
            <a:r>
              <a:rPr lang="de-DE" sz="1200" baseline="0" b="1" i="0" dirty="0" spc="478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AMET</a:t>
            </a:r>
            <a:r>
              <a:rPr lang="de-DE" sz="1200" baseline="0" b="1" i="0" dirty="0" spc="47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,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CONSETETU</a:t>
            </a:r>
            <a:r>
              <a:rPr lang="de-DE" sz="1200" baseline="0" b="1" i="0" dirty="0" spc="513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R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SADIPSCIN</a:t>
            </a:r>
            <a:r>
              <a:rPr lang="de-DE" sz="1200" baseline="0" b="1" i="0" dirty="0" spc="518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G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ELITR</a:t>
            </a:r>
          </a:p>
          <a:p>
            <a:pPr marL="0">
              <a:lnSpc>
                <a:spcPts val="1404"/>
              </a:lnSpc>
            </a:pP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SE</a:t>
            </a:r>
            <a:r>
              <a:rPr lang="de-DE" sz="1202" baseline="0" b="1" i="0" dirty="0" spc="718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DIA</a:t>
            </a:r>
            <a:r>
              <a:rPr lang="de-DE" sz="1202" baseline="0" b="1" i="0" dirty="0" spc="714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NONUM</a:t>
            </a:r>
            <a:r>
              <a:rPr lang="de-DE" sz="1202" baseline="0" b="1" i="0" dirty="0" spc="725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Y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EIRMO</a:t>
            </a:r>
            <a:r>
              <a:rPr lang="de-DE" sz="1202" baseline="0" b="1" i="0" dirty="0" spc="728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TEMPO</a:t>
            </a:r>
            <a:r>
              <a:rPr lang="de-DE" sz="1202" baseline="0" b="1" i="0" dirty="0" spc="706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R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INVIDUN</a:t>
            </a:r>
            <a:r>
              <a:rPr lang="de-DE" sz="1202" baseline="0" b="1" i="0" dirty="0" spc="729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U</a:t>
            </a:r>
            <a:r>
              <a:rPr lang="de-DE" sz="1202" baseline="0" b="1" i="0" dirty="0" spc="693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LABOR</a:t>
            </a:r>
            <a:r>
              <a:rPr lang="de-DE" sz="1202" baseline="0" b="1" i="0" dirty="0" spc="746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ET</a:t>
            </a:r>
          </a:p>
          <a:p>
            <a:pPr marL="0">
              <a:lnSpc>
                <a:spcPts val="1405"/>
              </a:lnSpc>
            </a:pP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DOLOR</a:t>
            </a:r>
            <a:r>
              <a:rPr lang="de-DE" sz="1200" baseline="0" b="1" i="0" dirty="0" spc="543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MAGN</a:t>
            </a:r>
            <a:r>
              <a:rPr lang="de-DE" sz="1200" baseline="0" b="1" i="0" dirty="0" spc="465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A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ALIQUYA</a:t>
            </a:r>
            <a:r>
              <a:rPr lang="de-DE" sz="1200" baseline="0" b="1" i="0" dirty="0" spc="50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ERAT</a:t>
            </a:r>
            <a:r>
              <a:rPr lang="de-DE" sz="1200" baseline="0" b="1" i="0" dirty="0" spc="494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,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SE</a:t>
            </a:r>
            <a:r>
              <a:rPr lang="de-DE" sz="1200" baseline="0" b="1" i="0" dirty="0" spc="479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DIA</a:t>
            </a:r>
            <a:r>
              <a:rPr lang="de-DE" sz="1200" baseline="0" b="1" i="0" dirty="0" spc="50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VOLUPTUA</a:t>
            </a:r>
            <a:r>
              <a:rPr lang="de-DE" sz="1200" baseline="0" b="1" i="0" dirty="0" spc="542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.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A</a:t>
            </a:r>
            <a:r>
              <a:rPr lang="de-DE" sz="1200" baseline="0" b="1" i="0" dirty="0" spc="478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VERO</a:t>
            </a:r>
          </a:p>
          <a:p>
            <a:pPr marL="0">
              <a:lnSpc>
                <a:spcPts val="1391"/>
              </a:lnSpc>
            </a:pP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EO</a:t>
            </a:r>
            <a:r>
              <a:rPr lang="de-DE" sz="1200" baseline="0" b="1" i="0" dirty="0" spc="414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S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</a:t>
            </a:r>
            <a:r>
              <a:rPr lang="de-DE" sz="1200" baseline="0" b="1" i="0" dirty="0" spc="394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ACCUSA</a:t>
            </a:r>
            <a:r>
              <a:rPr lang="de-DE" sz="1200" baseline="0" b="1" i="0" dirty="0" spc="50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</a:t>
            </a:r>
            <a:r>
              <a:rPr lang="de-DE" sz="1200" baseline="0" b="1" i="0" dirty="0" spc="433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JUSTO</a:t>
            </a:r>
          </a:p>
        </p:txBody>
      </p:sp>
      <p:sp>
        <p:nvSpPr>
          <p:cNvPr id="149" name="Rectangle 149"/>
          <p:cNvSpPr/>
          <p:nvPr/>
        </p:nvSpPr>
        <p:spPr>
          <a:xfrm rot="0" flipH="0" flipV="0">
            <a:off x="455676" y="4347277"/>
            <a:ext cx="1319781" cy="6892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91032" algn="l"/>
              </a:tabLst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Ort:	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Musterstadt</a:t>
            </a:r>
          </a:p>
          <a:p>
            <a:pPr marL="0">
              <a:lnSpc>
                <a:spcPts val="1032"/>
              </a:lnSpc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Adresse</a:t>
            </a:r>
            <a:r>
              <a:rPr lang="de-DE" sz="803" baseline="0" b="1" i="0" dirty="0" spc="466">
                <a:solidFill>
                  <a:srgbClr val="FFFFFF"/>
                </a:solidFill>
                <a:latin typeface="Open Sans" pitchFamily="0" charset="1"/>
                <a:hlinkClick r:id="rId100"/>
              </a:rPr>
              <a:t>: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Musterstrasse 12</a:t>
            </a:r>
          </a:p>
          <a:p>
            <a:pPr marL="0">
              <a:lnSpc>
                <a:spcPts val="1103"/>
              </a:lnSpc>
              <a:tabLst>
                <a:tab pos="491032" algn="l"/>
              </a:tabLst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Datum:	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24. Mai bis 2</a:t>
            </a:r>
            <a:r>
              <a:rPr lang="de-DE" sz="803" baseline="0" b="0" i="0" dirty="0" spc="218">
                <a:solidFill>
                  <a:srgbClr val="FFFFFF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J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uni</a:t>
            </a:r>
          </a:p>
          <a:p>
            <a:pPr marL="0">
              <a:lnSpc>
                <a:spcPts val="1091"/>
              </a:lnSpc>
              <a:tabLst>
                <a:tab pos="491032" algn="l"/>
              </a:tabLst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Uhrzeit:	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10 Uhr</a:t>
            </a:r>
          </a:p>
          <a:p>
            <a:pPr marL="0">
              <a:lnSpc>
                <a:spcPts val="1104"/>
              </a:lnSpc>
              <a:tabLst>
                <a:tab pos="491032" algn="l"/>
              </a:tabLst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Kosten:	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20,00 Fr.</a:t>
            </a:r>
          </a:p>
        </p:txBody>
      </p:sp>
      <p:sp>
        <p:nvSpPr>
          <p:cNvPr id="150" name="Rectangle 150"/>
          <p:cNvSpPr/>
          <p:nvPr/>
        </p:nvSpPr>
        <p:spPr>
          <a:xfrm rot="0" flipH="0" flipV="0">
            <a:off x="708964" y="7091804"/>
            <a:ext cx="3788382" cy="2209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Verantwortlich für die Inhalte: Max Mustermann, Musterstrasse 123, 1234 Musterstad</a:t>
            </a:r>
            <a:r>
              <a:rPr lang="de-DE" sz="696" baseline="0" b="0" i="0" dirty="0" spc="21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1234</a:t>
            </a:r>
          </a:p>
          <a:p>
            <a:pPr marL="568401">
              <a:lnSpc>
                <a:spcPts val="792"/>
              </a:lnSpc>
            </a:pPr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Bildnachweis: Lorem ipsum dolor sit amet, consetetu</a:t>
            </a:r>
            <a:r>
              <a:rPr lang="de-DE" sz="696" baseline="0" b="0" i="0" dirty="0" spc="364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sadipscing</a:t>
            </a:r>
          </a:p>
        </p:txBody>
      </p:sp>
      <p:sp>
        <p:nvSpPr>
          <p:cNvPr id="151" name="Rectangle 151"/>
          <p:cNvSpPr/>
          <p:nvPr/>
        </p:nvSpPr>
        <p:spPr>
          <a:xfrm rot="0" flipH="0" flipV="0">
            <a:off x="2628010" y="4347912"/>
            <a:ext cx="2182715" cy="6892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914654" algn="l"/>
              </a:tabLst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Anmeldung:	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Lorem ipsum</a:t>
            </a:r>
          </a:p>
          <a:p>
            <a:pPr marL="0">
              <a:lnSpc>
                <a:spcPts val="1032"/>
              </a:lnSpc>
              <a:tabLst>
                <a:tab pos="897890" algn="l"/>
              </a:tabLst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Bedingungen:	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Lorem ipsum Lorem ipsum</a:t>
            </a:r>
          </a:p>
          <a:p>
            <a:pPr marL="0">
              <a:lnSpc>
                <a:spcPts val="1103"/>
              </a:lnSpc>
              <a:tabLst>
                <a:tab pos="897890" algn="l"/>
              </a:tabLst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Website:	</a:t>
            </a:r>
            <a:r>
              <a:rPr lang="de-DE" sz="803" baseline="0" b="0" i="0" dirty="0" spc="0">
                <a:solidFill>
                  <a:srgbClr val="0000FF"/>
                </a:solidFill>
                <a:latin typeface="Open Sans" pitchFamily="0" charset="1"/>
                <a:hlinkClick r:id="rId100"/>
              </a:rPr>
              <a:t>www.website.ch</a:t>
            </a:r>
          </a:p>
          <a:p>
            <a:pPr marL="0">
              <a:lnSpc>
                <a:spcPts val="1091"/>
              </a:lnSpc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Veranstalter*in</a:t>
            </a:r>
            <a:r>
              <a:rPr lang="de-DE" sz="803" baseline="0" b="1" i="0" dirty="0" spc="610">
                <a:solidFill>
                  <a:srgbClr val="FFFFFF"/>
                </a:solidFill>
                <a:latin typeface="Open Sans" pitchFamily="0" charset="1"/>
                <a:hlinkClick r:id="rId100"/>
              </a:rPr>
              <a:t>: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Mustername</a:t>
            </a:r>
          </a:p>
          <a:p>
            <a:pPr marL="0">
              <a:lnSpc>
                <a:spcPts val="1104"/>
              </a:lnSpc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Allgemeine Daten und Angaben</a:t>
            </a:r>
          </a:p>
        </p:txBody>
      </p:sp>
    </p:spTree>
  </p:cSld>
  <p:clrMapOvr>
    <a:masterClrMapping/>
  </p:clrMapOvr>
</p:sld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Custom</PresentationFormat>
  <Slides>4</Slides>
  <Notes>0</Notes>
  <HiddenSlides>0</HiddenSlides>
  <ScaleCrop>false</ScaleCrop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</cp:coreProperties>
</file>