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5334000" cy="7562850"/>
  <p:notesSz cx="5334000" cy="7562850"/>
  <p:embeddedFontLst>
    <p:embeddedFont>
      <p:font typeface="Liberation Sans Narrow" panose="020B0606020202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5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bsite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bsite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bsite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" y="4116173"/>
            <a:ext cx="5110590" cy="3446677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>
            <a:off x="0" y="3383280"/>
            <a:ext cx="2926079" cy="1232917"/>
          </a:xfrm>
          <a:custGeom>
            <a:avLst/>
            <a:gdLst/>
            <a:ahLst/>
            <a:cxnLst/>
            <a:rect l="0" t="0" r="0" b="0"/>
            <a:pathLst>
              <a:path w="2926079" h="1232917">
                <a:moveTo>
                  <a:pt x="0" y="0"/>
                </a:moveTo>
                <a:lnTo>
                  <a:pt x="2926079" y="0"/>
                </a:lnTo>
                <a:lnTo>
                  <a:pt x="2926079" y="1232917"/>
                </a:lnTo>
                <a:lnTo>
                  <a:pt x="0" y="1232917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0"/>
            <a:ext cx="2927328" cy="3382970"/>
          </a:xfrm>
          <a:prstGeom prst="rect">
            <a:avLst/>
          </a:prstGeom>
          <a:noFill/>
          <a:extLst/>
        </p:spPr>
      </p:pic>
      <p:sp>
        <p:nvSpPr>
          <p:cNvPr id="105" name="Rectangle 105"/>
          <p:cNvSpPr/>
          <p:nvPr/>
        </p:nvSpPr>
        <p:spPr>
          <a:xfrm>
            <a:off x="3121786" y="303277"/>
            <a:ext cx="1870843" cy="4343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LOREM IPSUM DOLOR SIT</a:t>
            </a:r>
          </a:p>
          <a:p>
            <a:pPr marL="0">
              <a:lnSpc>
                <a:spcPts val="147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AMET, CONSETETUR SADI-</a:t>
            </a:r>
          </a:p>
          <a:p>
            <a:pPr marL="0">
              <a:lnSpc>
                <a:spcPts val="160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PSCING ELITR, SED DIAM NO-</a:t>
            </a:r>
          </a:p>
          <a:p>
            <a:pPr marL="0">
              <a:lnSpc>
                <a:spcPts val="1596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NUMY EIR MOD TEMPOR INVI-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DUNT UT LABORE ET DOLO-</a:t>
            </a:r>
          </a:p>
          <a:p>
            <a:pPr marL="0">
              <a:lnSpc>
                <a:spcPts val="160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RE MAGNA ALIQUYAM ERAT,</a:t>
            </a:r>
          </a:p>
          <a:p>
            <a:pPr marL="0">
              <a:lnSpc>
                <a:spcPts val="1596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SED DIAM VOLUPTUA. AT</a:t>
            </a:r>
          </a:p>
          <a:p>
            <a:pPr marL="0">
              <a:lnSpc>
                <a:spcPts val="1597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 EOS ET ACCUSAM ET</a:t>
            </a:r>
          </a:p>
          <a:p>
            <a:pPr marL="0">
              <a:lnSpc>
                <a:spcPts val="160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</a:t>
            </a:r>
            <a:r>
              <a:rPr lang="de-DE" sz="1200" b="1" i="0" spc="554" baseline="0" dirty="0">
                <a:solidFill>
                  <a:srgbClr val="0089CF"/>
                </a:solidFill>
                <a:latin typeface="Liberation Sans Narrow"/>
              </a:rPr>
              <a:t>O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DUO DOLORES ET EA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REBUM. STET CLITA KASD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GUBERGREN.</a:t>
            </a:r>
          </a:p>
          <a:p>
            <a:pPr marL="0">
              <a:lnSpc>
                <a:spcPts val="2547"/>
              </a:lnSpc>
            </a:pPr>
            <a:r>
              <a:rPr lang="de-DE" sz="996" b="1" i="0" spc="0" baseline="0" dirty="0">
                <a:solidFill>
                  <a:srgbClr val="F78D1E"/>
                </a:solidFill>
                <a:latin typeface="Open Sans"/>
              </a:rPr>
              <a:t>Kurzbeschrieb</a:t>
            </a:r>
          </a:p>
          <a:p>
            <a:pPr marL="0">
              <a:lnSpc>
                <a:spcPts val="1467"/>
              </a:lnSpc>
              <a:tabLst>
                <a:tab pos="457200" algn="l"/>
                <a:tab pos="907034" algn="l"/>
                <a:tab pos="1315466" algn="l"/>
                <a:tab pos="1582166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</a:t>
            </a:r>
          </a:p>
          <a:p>
            <a:pPr marL="0">
              <a:lnSpc>
                <a:spcPts val="1177"/>
              </a:lnSpc>
              <a:tabLst>
                <a:tab pos="60045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	sadipscin</a:t>
            </a:r>
            <a:r>
              <a:rPr lang="de-DE" sz="803" b="0" i="0" spc="375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  <a:tabLst>
                <a:tab pos="67538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26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	mo</a:t>
            </a:r>
            <a:r>
              <a:rPr lang="de-DE" sz="803" b="0" i="0" spc="32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  <a:tabLst>
                <a:tab pos="87960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dolo-	r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6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</a:t>
            </a:r>
            <a:r>
              <a:rPr lang="de-DE" sz="803" b="0" i="0" spc="545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52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5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7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ea</a:t>
            </a:r>
          </a:p>
          <a:p>
            <a:pPr marL="0">
              <a:lnSpc>
                <a:spcPts val="1200"/>
              </a:lnSpc>
              <a:tabLst>
                <a:tab pos="1160017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4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	gubergren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</a:t>
            </a:r>
            <a:r>
              <a:rPr lang="de-DE" sz="803" b="0" i="0" spc="449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su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1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1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16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172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ma.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396240" y="3519333"/>
            <a:ext cx="2191397" cy="8717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546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Ort: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Musterstadt</a:t>
            </a:r>
          </a:p>
          <a:p>
            <a:pPr marL="0">
              <a:lnSpc>
                <a:spcPts val="1307"/>
              </a:lnSpc>
              <a:tabLst>
                <a:tab pos="7546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Adresse: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Musterstrasse 12</a:t>
            </a:r>
          </a:p>
          <a:p>
            <a:pPr marL="0">
              <a:lnSpc>
                <a:spcPts val="1404"/>
              </a:lnSpc>
              <a:tabLst>
                <a:tab pos="7546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Datum:	</a:t>
            </a:r>
            <a:r>
              <a:rPr lang="de-DE" sz="996" dirty="0">
                <a:solidFill>
                  <a:srgbClr val="FFFFFF"/>
                </a:solidFill>
                <a:latin typeface="Open Sans"/>
              </a:rPr>
              <a:t>16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. bis 25</a:t>
            </a:r>
            <a:r>
              <a:rPr lang="de-DE" sz="996" b="0" i="0" spc="259" baseline="0" dirty="0">
                <a:solidFill>
                  <a:srgbClr val="FFFFFF"/>
                </a:solidFill>
                <a:latin typeface="Open Sans"/>
              </a:rPr>
              <a:t>.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Mai 2025</a:t>
            </a:r>
          </a:p>
          <a:p>
            <a:pPr marL="0">
              <a:lnSpc>
                <a:spcPts val="1391"/>
              </a:lnSpc>
              <a:tabLst>
                <a:tab pos="7546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Uhrzeit: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10 Uhr</a:t>
            </a:r>
          </a:p>
          <a:p>
            <a:pPr marL="0">
              <a:lnSpc>
                <a:spcPts val="1404"/>
              </a:lnSpc>
              <a:tabLst>
                <a:tab pos="1433195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Veranstalter*in: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Mustername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07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10" name="Picture 110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5081052"/>
            <a:ext cx="397728" cy="396204"/>
          </a:xfrm>
          <a:prstGeom prst="rect">
            <a:avLst/>
          </a:prstGeom>
          <a:noFill/>
          <a:extLst/>
        </p:spPr>
      </p:pic>
      <p:sp>
        <p:nvSpPr>
          <p:cNvPr id="111" name="Freeform 111">
            <a:hlinkClick r:id="rId2"/>
          </p:cNvPr>
          <p:cNvSpPr/>
          <p:nvPr/>
        </p:nvSpPr>
        <p:spPr>
          <a:xfrm>
            <a:off x="359663" y="3060192"/>
            <a:ext cx="2567941" cy="1648968"/>
          </a:xfrm>
          <a:custGeom>
            <a:avLst/>
            <a:gdLst/>
            <a:ahLst/>
            <a:cxnLst/>
            <a:rect l="0" t="0" r="0" b="0"/>
            <a:pathLst>
              <a:path w="2567941" h="1648968">
                <a:moveTo>
                  <a:pt x="0" y="0"/>
                </a:moveTo>
                <a:lnTo>
                  <a:pt x="2567941" y="0"/>
                </a:lnTo>
                <a:lnTo>
                  <a:pt x="2567941" y="1648968"/>
                </a:lnTo>
                <a:lnTo>
                  <a:pt x="0" y="164896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09644"/>
            <a:ext cx="2567711" cy="1950548"/>
          </a:xfrm>
          <a:prstGeom prst="rect">
            <a:avLst/>
          </a:prstGeom>
          <a:noFill/>
          <a:extLst/>
        </p:spPr>
      </p:pic>
      <p:sp>
        <p:nvSpPr>
          <p:cNvPr id="113" name="Freeform 113">
            <a:hlinkClick r:id="rId2"/>
          </p:cNvPr>
          <p:cNvSpPr/>
          <p:nvPr/>
        </p:nvSpPr>
        <p:spPr>
          <a:xfrm>
            <a:off x="3119627" y="1109472"/>
            <a:ext cx="1848613" cy="2673096"/>
          </a:xfrm>
          <a:custGeom>
            <a:avLst/>
            <a:gdLst/>
            <a:ahLst/>
            <a:cxnLst/>
            <a:rect l="0" t="0" r="0" b="0"/>
            <a:pathLst>
              <a:path w="1848613" h="2673096">
                <a:moveTo>
                  <a:pt x="0" y="0"/>
                </a:moveTo>
                <a:lnTo>
                  <a:pt x="1848613" y="0"/>
                </a:lnTo>
                <a:lnTo>
                  <a:pt x="1848613" y="2673096"/>
                </a:lnTo>
                <a:lnTo>
                  <a:pt x="0" y="267309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>
            <a:hlinkClick r:id="rId2"/>
          </p:cNvPr>
          <p:cNvSpPr/>
          <p:nvPr/>
        </p:nvSpPr>
        <p:spPr>
          <a:xfrm>
            <a:off x="1305178" y="4242816"/>
            <a:ext cx="772669" cy="4573"/>
          </a:xfrm>
          <a:custGeom>
            <a:avLst/>
            <a:gdLst/>
            <a:ahLst/>
            <a:cxnLst/>
            <a:rect l="0" t="0" r="0" b="0"/>
            <a:pathLst>
              <a:path w="772669" h="4573">
                <a:moveTo>
                  <a:pt x="0" y="0"/>
                </a:moveTo>
                <a:lnTo>
                  <a:pt x="386335" y="0"/>
                </a:lnTo>
                <a:lnTo>
                  <a:pt x="772669" y="0"/>
                </a:lnTo>
                <a:lnTo>
                  <a:pt x="772669" y="4573"/>
                </a:lnTo>
                <a:lnTo>
                  <a:pt x="386335" y="4573"/>
                </a:lnTo>
                <a:lnTo>
                  <a:pt x="0" y="4573"/>
                </a:lnTo>
                <a:close/>
                <a:moveTo>
                  <a:pt x="2014856" y="3320034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5"/>
          <p:cNvSpPr/>
          <p:nvPr/>
        </p:nvSpPr>
        <p:spPr>
          <a:xfrm>
            <a:off x="359663" y="5025211"/>
            <a:ext cx="2638256" cy="18294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4644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4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260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</a:t>
            </a:r>
            <a:r>
              <a:rPr lang="de-DE" sz="947" b="1" i="0" spc="164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cons-</a:t>
            </a:r>
          </a:p>
          <a:p>
            <a:pPr marL="434644">
              <a:lnSpc>
                <a:spcPts val="1152"/>
              </a:lnSpc>
            </a:pPr>
            <a:r>
              <a:rPr lang="de-DE" sz="950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tur sadipscing</a:t>
            </a:r>
          </a:p>
          <a:p>
            <a:pPr marL="434644">
              <a:lnSpc>
                <a:spcPts val="1159"/>
              </a:lnSpc>
              <a:tabLst>
                <a:tab pos="823263" algn="l"/>
                <a:tab pos="1205737" algn="l"/>
                <a:tab pos="1545970" algn="l"/>
                <a:tab pos="1742566" algn="l"/>
                <a:tab pos="209613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	ipsum	dolor	sit	amet,	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sadipte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2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5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0">
              <a:lnSpc>
                <a:spcPts val="1200"/>
              </a:lnSpc>
              <a:tabLst>
                <a:tab pos="227901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32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dolores	magna</a:t>
            </a:r>
          </a:p>
          <a:p>
            <a:pPr marL="0">
              <a:lnSpc>
                <a:spcPts val="1200"/>
              </a:lnSpc>
              <a:tabLst>
                <a:tab pos="2507869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5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54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45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eos	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accusam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ipsumm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consetu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7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6" b="0" i="0" spc="330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6" b="0" i="0" spc="33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6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6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sed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vero.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359663" y="306325"/>
            <a:ext cx="4377740" cy="676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LORE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IPSU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SI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AMET</a:t>
            </a:r>
            <a:r>
              <a:rPr lang="de-DE" sz="1200" b="1" i="0" spc="470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CONSETETU</a:t>
            </a:r>
            <a:r>
              <a:rPr lang="de-DE" sz="1200" b="1" i="0" spc="513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SADIPSCIN</a:t>
            </a:r>
            <a:r>
              <a:rPr lang="de-DE" sz="1200" b="1" i="0" spc="5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2" b="1" i="0" spc="7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2" b="1" i="0" spc="7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NONUM</a:t>
            </a:r>
            <a:r>
              <a:rPr lang="de-DE" sz="1202" b="1" i="0" spc="725" baseline="0" dirty="0">
                <a:solidFill>
                  <a:srgbClr val="0089CF"/>
                </a:solidFill>
                <a:latin typeface="Liberation Sans Narrow"/>
                <a:hlinkClick r:id="rId2"/>
              </a:rPr>
              <a:t>Y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EIRMO</a:t>
            </a:r>
            <a:r>
              <a:rPr lang="de-DE" sz="1202" b="1" i="0" spc="72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TEMPO</a:t>
            </a:r>
            <a:r>
              <a:rPr lang="de-DE" sz="1202" b="1" i="0" spc="706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INVIDUN</a:t>
            </a:r>
            <a:r>
              <a:rPr lang="de-DE" sz="1202" b="1" i="0" spc="729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U</a:t>
            </a:r>
            <a:r>
              <a:rPr lang="de-DE" sz="1202" b="1" i="0" spc="69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LABOR</a:t>
            </a:r>
            <a:r>
              <a:rPr lang="de-DE" sz="1202" b="1" i="0" spc="746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DOLOR</a:t>
            </a:r>
            <a:r>
              <a:rPr lang="de-DE" sz="1200" b="1" i="0" spc="543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MAGN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ALIQUYA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ERAT</a:t>
            </a:r>
            <a:r>
              <a:rPr lang="de-DE" sz="1200" b="1" i="0" spc="4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0" b="1" i="0" spc="479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VOLUPTUA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  <a:hlinkClick r:id="rId2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EO</a:t>
            </a:r>
            <a:r>
              <a:rPr lang="de-DE" sz="1200" b="1" i="0" spc="4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ACCUSA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43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JUSTO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468477" y="3157414"/>
            <a:ext cx="2121780" cy="1387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Ort: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Musterstadt</a:t>
            </a:r>
          </a:p>
          <a:p>
            <a:pPr marL="0">
              <a:lnSpc>
                <a:spcPts val="1032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Adresse: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Musterstrasse 12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Datum:	</a:t>
            </a:r>
            <a:r>
              <a:rPr lang="de-DE" sz="803" dirty="0">
                <a:solidFill>
                  <a:srgbClr val="FFFFFF"/>
                </a:solidFill>
                <a:latin typeface="Open Sans"/>
                <a:hlinkClick r:id="rId2"/>
              </a:rPr>
              <a:t>Datum</a:t>
            </a:r>
            <a:endParaRPr lang="de-DE" sz="803" b="0" i="0" spc="0" baseline="0" dirty="0">
              <a:solidFill>
                <a:srgbClr val="FFFFFF"/>
              </a:solidFill>
              <a:latin typeface="Open Sans"/>
              <a:hlinkClick r:id="rId2"/>
            </a:endParaRP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6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Uhrzeit:	</a:t>
            </a:r>
            <a:r>
              <a:rPr lang="de-DE" sz="806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10 Uhr</a:t>
            </a:r>
          </a:p>
          <a:p>
            <a:pPr marL="0">
              <a:lnSpc>
                <a:spcPts val="1105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Kosten: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20,00 Fr.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Anmeldung: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Bedingungen: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Website:	</a:t>
            </a:r>
            <a:r>
              <a:rPr lang="de-DE" sz="803" b="0" i="0" spc="0" baseline="0" dirty="0">
                <a:solidFill>
                  <a:srgbClr val="0000FF"/>
                </a:solidFill>
                <a:latin typeface="Open Sans"/>
                <a:hlinkClick r:id="rId2"/>
              </a:rPr>
              <a:t>www.website.ch</a:t>
            </a:r>
          </a:p>
          <a:p>
            <a:pPr marL="0">
              <a:lnSpc>
                <a:spcPts val="110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Veranstalter*in</a:t>
            </a:r>
            <a:r>
              <a:rPr lang="de-DE" sz="803" b="1" i="0" spc="118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Mustername</a:t>
            </a:r>
          </a:p>
          <a:p>
            <a:pPr marL="0">
              <a:lnSpc>
                <a:spcPts val="1091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Allgemeine Daten und Angaben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708659" y="7091804"/>
            <a:ext cx="3786782" cy="2209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Verantwortlich für die Inhalte: Max Mustermann, Musterstrasse 123, 1234 Musterstad</a:t>
            </a:r>
            <a:r>
              <a:rPr lang="de-DE" sz="696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1234</a:t>
            </a:r>
          </a:p>
          <a:p>
            <a:pPr marL="568451">
              <a:lnSpc>
                <a:spcPts val="792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Bildnachweis: Lorem ipsum dolor sit amet, consetetu</a:t>
            </a:r>
            <a:r>
              <a:rPr lang="de-DE" sz="696" b="0" i="0" spc="364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3108070" y="4112589"/>
            <a:ext cx="1893690" cy="27439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66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66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673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5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mo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doloe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54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54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55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53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56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luptua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5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6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su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scin</a:t>
            </a:r>
            <a:r>
              <a:rPr lang="de-DE" sz="803" b="0" i="0" spc="43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5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53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1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diam.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38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8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8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77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tempor.Lore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consetetur.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3229991" y="1174690"/>
            <a:ext cx="1765936" cy="2261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31292" algn="l"/>
                <a:tab pos="853693" algn="l"/>
                <a:tab pos="1234693" algn="l"/>
                <a:tab pos="1472437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	ipsum	dolor	sit	amet,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40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207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</a:t>
            </a:r>
            <a:r>
              <a:rPr lang="de-DE" sz="803" b="0" i="0" spc="26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mo</a:t>
            </a:r>
            <a:r>
              <a:rPr lang="de-DE" sz="803" b="0" i="0" spc="26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eos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31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60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46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30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6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</a:t>
            </a:r>
            <a:r>
              <a:rPr lang="de-DE" sz="803" b="0" i="0" spc="274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</a:t>
            </a:r>
          </a:p>
          <a:p>
            <a:pPr marL="0">
              <a:lnSpc>
                <a:spcPts val="1200"/>
              </a:lnSpc>
              <a:tabLst>
                <a:tab pos="216407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ip-	su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459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6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1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0">
              <a:lnSpc>
                <a:spcPts val="1200"/>
              </a:lnSpc>
              <a:tabLst>
                <a:tab pos="42976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	magn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6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sed</a:t>
            </a:r>
          </a:p>
          <a:p>
            <a:pPr marL="0">
              <a:lnSpc>
                <a:spcPts val="1200"/>
              </a:lnSpc>
              <a:tabLst>
                <a:tab pos="367283" algn="l"/>
                <a:tab pos="775969" algn="l"/>
                <a:tab pos="1170686" algn="l"/>
                <a:tab pos="164312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diam.	Lorem	ipsum	sedutur	ut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121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24" name="Picture 124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7728" cy="394680"/>
          </a:xfrm>
          <a:prstGeom prst="rect">
            <a:avLst/>
          </a:prstGeom>
          <a:noFill/>
          <a:extLst/>
        </p:spPr>
      </p:pic>
      <p:sp>
        <p:nvSpPr>
          <p:cNvPr id="125" name="Freeform 125">
            <a:hlinkClick r:id="rId2"/>
          </p:cNvPr>
          <p:cNvSpPr/>
          <p:nvPr/>
        </p:nvSpPr>
        <p:spPr>
          <a:xfrm>
            <a:off x="359663" y="3747516"/>
            <a:ext cx="2410968" cy="1743456"/>
          </a:xfrm>
          <a:custGeom>
            <a:avLst/>
            <a:gdLst/>
            <a:ahLst/>
            <a:cxnLst/>
            <a:rect l="0" t="0" r="0" b="0"/>
            <a:pathLst>
              <a:path w="2410968" h="1743456">
                <a:moveTo>
                  <a:pt x="0" y="0"/>
                </a:moveTo>
                <a:lnTo>
                  <a:pt x="2410968" y="0"/>
                </a:lnTo>
                <a:lnTo>
                  <a:pt x="2410968" y="1743456"/>
                </a:lnTo>
                <a:lnTo>
                  <a:pt x="0" y="17434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04" y="1109711"/>
            <a:ext cx="2037396" cy="2605801"/>
          </a:xfrm>
          <a:prstGeom prst="rect">
            <a:avLst/>
          </a:prstGeom>
          <a:noFill/>
          <a:extLst/>
        </p:spPr>
      </p:pic>
      <p:sp>
        <p:nvSpPr>
          <p:cNvPr id="127" name="Freeform 127">
            <a:hlinkClick r:id="rId2"/>
          </p:cNvPr>
          <p:cNvSpPr/>
          <p:nvPr/>
        </p:nvSpPr>
        <p:spPr>
          <a:xfrm>
            <a:off x="2927604" y="3715512"/>
            <a:ext cx="2042160" cy="1789177"/>
          </a:xfrm>
          <a:custGeom>
            <a:avLst/>
            <a:gdLst/>
            <a:ahLst/>
            <a:cxnLst/>
            <a:rect l="0" t="0" r="0" b="0"/>
            <a:pathLst>
              <a:path w="2042160" h="1789177">
                <a:moveTo>
                  <a:pt x="0" y="0"/>
                </a:moveTo>
                <a:lnTo>
                  <a:pt x="2042160" y="0"/>
                </a:lnTo>
                <a:lnTo>
                  <a:pt x="2042160" y="1789177"/>
                </a:lnTo>
                <a:lnTo>
                  <a:pt x="0" y="1789177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>
            <a:hlinkClick r:id="rId2"/>
          </p:cNvPr>
          <p:cNvSpPr/>
          <p:nvPr/>
        </p:nvSpPr>
        <p:spPr>
          <a:xfrm>
            <a:off x="3793235" y="5038345"/>
            <a:ext cx="772668" cy="4571"/>
          </a:xfrm>
          <a:custGeom>
            <a:avLst/>
            <a:gdLst/>
            <a:ahLst/>
            <a:cxnLst/>
            <a:rect l="0" t="0" r="0" b="0"/>
            <a:pathLst>
              <a:path w="772668" h="4571">
                <a:moveTo>
                  <a:pt x="0" y="0"/>
                </a:moveTo>
                <a:lnTo>
                  <a:pt x="386335" y="0"/>
                </a:lnTo>
                <a:lnTo>
                  <a:pt x="772668" y="0"/>
                </a:lnTo>
                <a:lnTo>
                  <a:pt x="772668" y="4571"/>
                </a:lnTo>
                <a:lnTo>
                  <a:pt x="386335" y="4571"/>
                </a:lnTo>
                <a:lnTo>
                  <a:pt x="0" y="4571"/>
                </a:lnTo>
                <a:close/>
                <a:moveTo>
                  <a:pt x="-1268730" y="2524505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Rectangle 129"/>
          <p:cNvSpPr/>
          <p:nvPr/>
        </p:nvSpPr>
        <p:spPr>
          <a:xfrm>
            <a:off x="347472" y="1061237"/>
            <a:ext cx="2463357" cy="22864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6836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4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446836">
              <a:lnSpc>
                <a:spcPts val="1152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446836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2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98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2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241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25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justo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2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gubergren,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12191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6" b="0" i="0" spc="553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6" b="0" i="0" spc="53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6" b="0" i="0" spc="55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6" b="0" i="0" spc="57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6" b="0" i="0" spc="555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6" b="0" i="0" spc="522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12191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98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193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accusam.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7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8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16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14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17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16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16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359663" y="306325"/>
            <a:ext cx="4377740" cy="676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LORE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IPSU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SI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AMET</a:t>
            </a:r>
            <a:r>
              <a:rPr lang="de-DE" sz="1200" b="1" i="0" spc="470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CONSETETU</a:t>
            </a:r>
            <a:r>
              <a:rPr lang="de-DE" sz="1200" b="1" i="0" spc="513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SADIPSCIN</a:t>
            </a:r>
            <a:r>
              <a:rPr lang="de-DE" sz="1200" b="1" i="0" spc="5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2" b="1" i="0" spc="7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2" b="1" i="0" spc="7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NONUM</a:t>
            </a:r>
            <a:r>
              <a:rPr lang="de-DE" sz="1202" b="1" i="0" spc="725" baseline="0" dirty="0">
                <a:solidFill>
                  <a:srgbClr val="0089CF"/>
                </a:solidFill>
                <a:latin typeface="Liberation Sans Narrow"/>
                <a:hlinkClick r:id="rId2"/>
              </a:rPr>
              <a:t>Y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EIRMO</a:t>
            </a:r>
            <a:r>
              <a:rPr lang="de-DE" sz="1202" b="1" i="0" spc="72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TEMPO</a:t>
            </a:r>
            <a:r>
              <a:rPr lang="de-DE" sz="1202" b="1" i="0" spc="706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INVIDUN</a:t>
            </a:r>
            <a:r>
              <a:rPr lang="de-DE" sz="1202" b="1" i="0" spc="729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U</a:t>
            </a:r>
            <a:r>
              <a:rPr lang="de-DE" sz="1202" b="1" i="0" spc="69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LABOR</a:t>
            </a:r>
            <a:r>
              <a:rPr lang="de-DE" sz="1202" b="1" i="0" spc="746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DOLOR</a:t>
            </a:r>
            <a:r>
              <a:rPr lang="de-DE" sz="1200" b="1" i="0" spc="543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MAGN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ALIQUYA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ERAT</a:t>
            </a:r>
            <a:r>
              <a:rPr lang="de-DE" sz="1200" b="1" i="0" spc="4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0" b="1" i="0" spc="479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VOLUPTUA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  <a:hlinkClick r:id="rId2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EO</a:t>
            </a:r>
            <a:r>
              <a:rPr lang="de-DE" sz="1200" b="1" i="0" spc="4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ACCUSA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43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JUSTO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347472" y="5643320"/>
            <a:ext cx="2463357" cy="12195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57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263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</a:t>
            </a:r>
            <a:r>
              <a:rPr lang="de-DE" sz="947" b="1" i="0" spc="164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constur</a:t>
            </a:r>
          </a:p>
          <a:p>
            <a:pPr marL="0">
              <a:lnSpc>
                <a:spcPts val="1151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7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8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luptua</a:t>
            </a:r>
            <a:r>
              <a:rPr lang="de-DE" sz="806" b="0" i="0" spc="217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231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6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6" b="0" i="0" spc="191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19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6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0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6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6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dolores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mat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468477" y="3813369"/>
            <a:ext cx="2319539" cy="14987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sadip-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scin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66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7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6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0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40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43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clita</a:t>
            </a:r>
          </a:p>
          <a:p>
            <a:pPr marL="0">
              <a:lnSpc>
                <a:spcPts val="1200"/>
              </a:lnSpc>
              <a:tabLst>
                <a:tab pos="216169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sanctus	est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2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6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7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74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</a:t>
            </a:r>
            <a:r>
              <a:rPr lang="de-DE" sz="803" b="0" i="0" spc="605" baseline="0" dirty="0">
                <a:solidFill>
                  <a:srgbClr val="231F20"/>
                </a:solidFill>
                <a:latin typeface="Open Sans"/>
                <a:hlinkClick r:id="rId2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bor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aliquy.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3038220" y="3812988"/>
            <a:ext cx="1608200" cy="1668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5590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Ort: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Musterstadt</a:t>
            </a:r>
          </a:p>
          <a:p>
            <a:pPr marL="0">
              <a:lnSpc>
                <a:spcPts val="1032"/>
              </a:lnSpc>
              <a:tabLst>
                <a:tab pos="75590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Adresse: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Musterstrasse 12</a:t>
            </a:r>
          </a:p>
          <a:p>
            <a:pPr marL="0">
              <a:lnSpc>
                <a:spcPts val="1104"/>
              </a:lnSpc>
              <a:tabLst>
                <a:tab pos="75590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Datum:	</a:t>
            </a:r>
            <a:r>
              <a:rPr lang="de-DE" sz="755" dirty="0">
                <a:solidFill>
                  <a:srgbClr val="FFFFFF"/>
                </a:solidFill>
                <a:latin typeface="Open Sans"/>
                <a:hlinkClick r:id="rId2"/>
              </a:rPr>
              <a:t>Datum</a:t>
            </a:r>
            <a:endParaRPr lang="de-DE" sz="755" b="0" i="0" spc="0" baseline="0" dirty="0">
              <a:solidFill>
                <a:srgbClr val="FFFFFF"/>
              </a:solidFill>
              <a:latin typeface="Open Sans"/>
              <a:hlinkClick r:id="rId2"/>
            </a:endParaRPr>
          </a:p>
          <a:p>
            <a:pPr marL="0">
              <a:lnSpc>
                <a:spcPts val="1091"/>
              </a:lnSpc>
              <a:tabLst>
                <a:tab pos="75590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Uhrzeit: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10 Uhr</a:t>
            </a:r>
          </a:p>
          <a:p>
            <a:pPr marL="0">
              <a:lnSpc>
                <a:spcPts val="1104"/>
              </a:lnSpc>
              <a:tabLst>
                <a:tab pos="75590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Kosten: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20,00 Fr.</a:t>
            </a:r>
          </a:p>
          <a:p>
            <a:pPr marL="0">
              <a:lnSpc>
                <a:spcPts val="1104"/>
              </a:lnSpc>
              <a:tabLst>
                <a:tab pos="76727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Anmeldung: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091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Bedingungen</a:t>
            </a:r>
            <a:r>
              <a:rPr lang="de-DE" sz="803" b="1" i="0" spc="558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755904">
              <a:lnSpc>
                <a:spcPts val="1103"/>
              </a:lnSpc>
            </a:pP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755904" algn="l"/>
              </a:tabLst>
            </a:pPr>
            <a:r>
              <a:rPr lang="de-DE" sz="806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Website:	</a:t>
            </a:r>
            <a:r>
              <a:rPr lang="de-DE" sz="806" b="0" i="0" spc="0" baseline="0" dirty="0">
                <a:solidFill>
                  <a:srgbClr val="0000FF"/>
                </a:solidFill>
                <a:latin typeface="Open Sans"/>
                <a:hlinkClick r:id="rId2"/>
              </a:rPr>
              <a:t>www.website.ch</a:t>
            </a:r>
          </a:p>
          <a:p>
            <a:pPr marL="0">
              <a:lnSpc>
                <a:spcPts val="109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Veranstalter*in:</a:t>
            </a:r>
          </a:p>
          <a:p>
            <a:pPr marL="755904">
              <a:lnSpc>
                <a:spcPts val="1103"/>
              </a:lnSpc>
            </a:pP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Mustername</a:t>
            </a:r>
          </a:p>
          <a:p>
            <a:pPr marL="0">
              <a:lnSpc>
                <a:spcPts val="110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Allgemeine Daten und Angaben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708964" y="7091804"/>
            <a:ext cx="3788382" cy="2209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Verantwortlich für die Inhalte: Max Mustermann, Musterstrasse 123, 1234 Musterstad</a:t>
            </a:r>
            <a:r>
              <a:rPr lang="de-DE" sz="696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1234</a:t>
            </a:r>
          </a:p>
          <a:p>
            <a:pPr marL="568401">
              <a:lnSpc>
                <a:spcPts val="792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Bildnachweis: Lorem ipsum dolor sit amet, consetetu</a:t>
            </a:r>
            <a:r>
              <a:rPr lang="de-DE" sz="696" b="0" i="0" spc="364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2937382" y="5675697"/>
            <a:ext cx="2070473" cy="1193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5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52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3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3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1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32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28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ea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39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40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40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sp>
        <p:nvSpPr>
          <p:cNvPr id="139" name="Freeform 139">
            <a:hlinkClick r:id="rId2"/>
          </p:cNvPr>
          <p:cNvSpPr/>
          <p:nvPr/>
        </p:nvSpPr>
        <p:spPr>
          <a:xfrm>
            <a:off x="359663" y="5399533"/>
            <a:ext cx="2567941" cy="1438656"/>
          </a:xfrm>
          <a:custGeom>
            <a:avLst/>
            <a:gdLst/>
            <a:ahLst/>
            <a:cxnLst/>
            <a:rect l="0" t="0" r="0" b="0"/>
            <a:pathLst>
              <a:path w="2567941" h="1438656">
                <a:moveTo>
                  <a:pt x="0" y="0"/>
                </a:moveTo>
                <a:lnTo>
                  <a:pt x="2567941" y="0"/>
                </a:lnTo>
                <a:lnTo>
                  <a:pt x="2567941" y="1438656"/>
                </a:lnTo>
                <a:lnTo>
                  <a:pt x="0" y="14386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7728" cy="394680"/>
          </a:xfrm>
          <a:prstGeom prst="rect">
            <a:avLst/>
          </a:prstGeom>
          <a:noFill/>
          <a:extLst/>
        </p:spPr>
      </p:pic>
      <p:sp>
        <p:nvSpPr>
          <p:cNvPr id="141" name="Freeform 141">
            <a:hlinkClick r:id="rId2"/>
          </p:cNvPr>
          <p:cNvSpPr/>
          <p:nvPr/>
        </p:nvSpPr>
        <p:spPr>
          <a:xfrm>
            <a:off x="359663" y="4265677"/>
            <a:ext cx="4608577" cy="960120"/>
          </a:xfrm>
          <a:custGeom>
            <a:avLst/>
            <a:gdLst/>
            <a:ahLst/>
            <a:cxnLst/>
            <a:rect l="0" t="0" r="0" b="0"/>
            <a:pathLst>
              <a:path w="4608577" h="960120">
                <a:moveTo>
                  <a:pt x="0" y="960120"/>
                </a:moveTo>
                <a:lnTo>
                  <a:pt x="4608577" y="960120"/>
                </a:lnTo>
                <a:lnTo>
                  <a:pt x="4608577" y="0"/>
                </a:lnTo>
                <a:lnTo>
                  <a:pt x="0" y="0"/>
                </a:lnTo>
                <a:lnTo>
                  <a:pt x="0" y="960120"/>
                </a:lnTo>
                <a:close/>
                <a:moveTo>
                  <a:pt x="1977390" y="3297173"/>
                </a:moveTo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2520852"/>
            <a:ext cx="4608181" cy="1744824"/>
          </a:xfrm>
          <a:prstGeom prst="rect">
            <a:avLst/>
          </a:prstGeom>
          <a:noFill/>
          <a:extLst/>
        </p:spPr>
      </p:pic>
      <p:sp>
        <p:nvSpPr>
          <p:cNvPr id="143" name="Freeform 143">
            <a:hlinkClick r:id="rId2"/>
          </p:cNvPr>
          <p:cNvSpPr/>
          <p:nvPr/>
        </p:nvSpPr>
        <p:spPr>
          <a:xfrm>
            <a:off x="3525011" y="4735068"/>
            <a:ext cx="772668" cy="4573"/>
          </a:xfrm>
          <a:custGeom>
            <a:avLst/>
            <a:gdLst/>
            <a:ahLst/>
            <a:cxnLst/>
            <a:rect l="0" t="0" r="0" b="0"/>
            <a:pathLst>
              <a:path w="772668" h="4573">
                <a:moveTo>
                  <a:pt x="0" y="0"/>
                </a:moveTo>
                <a:lnTo>
                  <a:pt x="386335" y="0"/>
                </a:lnTo>
                <a:lnTo>
                  <a:pt x="772668" y="0"/>
                </a:lnTo>
                <a:lnTo>
                  <a:pt x="772668" y="4573"/>
                </a:lnTo>
                <a:lnTo>
                  <a:pt x="386335" y="4573"/>
                </a:lnTo>
                <a:lnTo>
                  <a:pt x="0" y="4573"/>
                </a:lnTo>
                <a:close/>
                <a:moveTo>
                  <a:pt x="-697229" y="2827782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4"/>
          <p:cNvSpPr/>
          <p:nvPr/>
        </p:nvSpPr>
        <p:spPr>
          <a:xfrm>
            <a:off x="362711" y="1063065"/>
            <a:ext cx="2586592" cy="12193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1596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4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431596">
              <a:lnSpc>
                <a:spcPts val="1151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434644">
              <a:lnSpc>
                <a:spcPts val="1157"/>
              </a:lnSpc>
              <a:tabLst>
                <a:tab pos="171513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62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62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62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	amet</a:t>
            </a:r>
            <a:r>
              <a:rPr lang="de-DE" sz="803" b="0" i="0" spc="61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49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91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8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303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507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194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1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2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amet.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468477" y="5466528"/>
            <a:ext cx="2490815" cy="10416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3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36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431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1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48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49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5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5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5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324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302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47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46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9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3108960" y="1384367"/>
            <a:ext cx="1888421" cy="8891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38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8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8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consete-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7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5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46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8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6" b="0" i="0" spc="205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20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6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6" b="0" i="0" spc="179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0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6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0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jus-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2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rebum.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3108960" y="5319851"/>
            <a:ext cx="1894623" cy="137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677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667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673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5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4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4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5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mo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32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32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3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3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luptua</a:t>
            </a:r>
            <a:r>
              <a:rPr lang="de-DE" sz="806" b="0" i="0" spc="265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26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6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6" b="0" i="0" spc="239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6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6" b="0" i="0" spc="27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55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16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sanctusest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359663" y="306325"/>
            <a:ext cx="4377740" cy="676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LORE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IPSU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SI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AMET</a:t>
            </a:r>
            <a:r>
              <a:rPr lang="de-DE" sz="1200" b="1" i="0" spc="470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CONSETETU</a:t>
            </a:r>
            <a:r>
              <a:rPr lang="de-DE" sz="1200" b="1" i="0" spc="513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SADIPSCIN</a:t>
            </a:r>
            <a:r>
              <a:rPr lang="de-DE" sz="1200" b="1" i="0" spc="5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2" b="1" i="0" spc="7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2" b="1" i="0" spc="7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NONUM</a:t>
            </a:r>
            <a:r>
              <a:rPr lang="de-DE" sz="1202" b="1" i="0" spc="725" baseline="0" dirty="0">
                <a:solidFill>
                  <a:srgbClr val="0089CF"/>
                </a:solidFill>
                <a:latin typeface="Liberation Sans Narrow"/>
                <a:hlinkClick r:id="rId2"/>
              </a:rPr>
              <a:t>Y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EIRMO</a:t>
            </a:r>
            <a:r>
              <a:rPr lang="de-DE" sz="1202" b="1" i="0" spc="72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TEMPO</a:t>
            </a:r>
            <a:r>
              <a:rPr lang="de-DE" sz="1202" b="1" i="0" spc="706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INVIDUN</a:t>
            </a:r>
            <a:r>
              <a:rPr lang="de-DE" sz="1202" b="1" i="0" spc="729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U</a:t>
            </a:r>
            <a:r>
              <a:rPr lang="de-DE" sz="1202" b="1" i="0" spc="69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LABOR</a:t>
            </a:r>
            <a:r>
              <a:rPr lang="de-DE" sz="1202" b="1" i="0" spc="746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DOLOR</a:t>
            </a:r>
            <a:r>
              <a:rPr lang="de-DE" sz="1200" b="1" i="0" spc="543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MAGN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ALIQUYA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ERAT</a:t>
            </a:r>
            <a:r>
              <a:rPr lang="de-DE" sz="1200" b="1" i="0" spc="4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0" b="1" i="0" spc="479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VOLUPTUA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  <a:hlinkClick r:id="rId2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EO</a:t>
            </a:r>
            <a:r>
              <a:rPr lang="de-DE" sz="1200" b="1" i="0" spc="4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ACCUSA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43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JUSTO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455676" y="4347277"/>
            <a:ext cx="1319781" cy="689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1032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Ort: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Musterstadt</a:t>
            </a:r>
          </a:p>
          <a:p>
            <a:pPr marL="0">
              <a:lnSpc>
                <a:spcPts val="1032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Adresse</a:t>
            </a:r>
            <a:r>
              <a:rPr lang="de-DE" sz="803" b="1" i="0" spc="466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Musterstrasse 12</a:t>
            </a:r>
          </a:p>
          <a:p>
            <a:pPr marL="0">
              <a:lnSpc>
                <a:spcPts val="1103"/>
              </a:lnSpc>
              <a:tabLst>
                <a:tab pos="491032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Datum: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Datum</a:t>
            </a:r>
          </a:p>
          <a:p>
            <a:pPr marL="0">
              <a:lnSpc>
                <a:spcPts val="1091"/>
              </a:lnSpc>
              <a:tabLst>
                <a:tab pos="491032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Uhrzeit: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10 Uhr</a:t>
            </a:r>
          </a:p>
          <a:p>
            <a:pPr marL="0">
              <a:lnSpc>
                <a:spcPts val="1104"/>
              </a:lnSpc>
              <a:tabLst>
                <a:tab pos="491032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Kosten: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20,00 Fr.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708964" y="7091804"/>
            <a:ext cx="3788382" cy="2209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Verantwortlich für die Inhalte: Max Mustermann, Musterstrasse 123, 1234 Musterstad</a:t>
            </a:r>
            <a:r>
              <a:rPr lang="de-DE" sz="696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1234</a:t>
            </a:r>
          </a:p>
          <a:p>
            <a:pPr marL="568401">
              <a:lnSpc>
                <a:spcPts val="792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Bildnachweis: Lorem ipsum dolor sit amet, consetetu</a:t>
            </a:r>
            <a:r>
              <a:rPr lang="de-DE" sz="696" b="0" i="0" spc="364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2628010" y="4347912"/>
            <a:ext cx="2182715" cy="689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65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Anmeldung: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032"/>
              </a:lnSpc>
              <a:tabLst>
                <a:tab pos="89789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Bedingungen: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89789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Website:	</a:t>
            </a:r>
            <a:r>
              <a:rPr lang="de-DE" sz="803" b="0" i="0" spc="0" baseline="0" dirty="0">
                <a:solidFill>
                  <a:srgbClr val="0000FF"/>
                </a:solidFill>
                <a:latin typeface="Open Sans"/>
                <a:hlinkClick r:id="rId2"/>
              </a:rPr>
              <a:t>www.website.ch</a:t>
            </a:r>
          </a:p>
          <a:p>
            <a:pPr marL="0">
              <a:lnSpc>
                <a:spcPts val="1091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Veranstalter*in</a:t>
            </a:r>
            <a:r>
              <a:rPr lang="de-DE" sz="803" b="1" i="0" spc="610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Mustername</a:t>
            </a:r>
          </a:p>
          <a:p>
            <a:pPr marL="0">
              <a:lnSpc>
                <a:spcPts val="110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Allgemeine Daten und Angaben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Benutzerdefiniert</PresentationFormat>
  <Paragraphs>195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Liberation Sans Narrow</vt:lpstr>
      <vt:lpstr>Open Sans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Wachtarczyk</dc:creator>
  <cp:lastModifiedBy>Wachtarczyk Linda Sarah Susann</cp:lastModifiedBy>
  <cp:revision>1</cp:revision>
  <dcterms:modified xsi:type="dcterms:W3CDTF">2025-03-04T16:33:21Z</dcterms:modified>
</cp:coreProperties>
</file>