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vnd.openxmlformats-officedocument.presentationml.presentation.main+xml"/>
  <Override PartName="/docProps/app.xml" ContentType="application/vnd.openxmlformats-officedocument.extended-properties+xml"/>
  <Override PartName="/docProps/core.xml" ContentType="application/vnd.openxmlformats-package.core-properties+xml"/>
  <Override PartName="/ppt/slideLayouts/slideLayout.xml" ContentType="application/vnd.openxmlformats-officedocument.presentationml.slideLayout+xml"/>
  <Override PartName="/ppt/slideLayouts/slideMasters/slideMaster.xml" ContentType="application/vnd.openxmlformats-officedocument.presentationml.slideMaster+xml"/>
  <Override PartName="/ppt/slideLayouts/slideMasters/theme/theme.xml" ContentType="application/vnd.openxmlformats-officedocument.theme+xml"/>
  <Override PartName="/ppt/slides/slide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</Types>
</file>

<file path=_rels/.rels><?xml version="1.0" encoding="UTF-8"?>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00815e2714da42da" Type="http://schemas.openxmlformats.org/officeDocument/2006/relationships/officeDocument" Target="ppt/presentation.xml"/></Relationships>
</file>

<file path=ppt/presentation.xml><?xml version="1.0" encoding="utf-8"?>
<p:presentation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10024"/>
    <p:sldId id="257" r:id="R10025"/>
    <p:sldId id="258" r:id="R10026"/>
    <p:sldId id="259" r:id="R10027"/>
  </p:sldIdLst>
  <p:sldSz cx="5334000" cy="7562850" type="custom"/>
  <p:notesSz cx="5334000" cy="7562850"/>
  <p:defaultTextStyle/>
</p:presentation>
</file>

<file path=ppt/_rels/presentation.xml.rels><?xml version="1.0" encoding="UTF-8"?><Relationships xmlns="http://schemas.openxmlformats.org/package/2006/relationships"><Relationship Id="rId1" Type="http://schemas.openxmlformats.org/officeDocument/2006/relationships/slideMaster" Target="slideLayouts/slideMasters/slideMaster.xml"/><Relationship Id="rId3" Type="http://schemas.openxmlformats.org/officeDocument/2006/relationships/theme" Target="slideLayouts/slideMasters/theme/theme.xml"/><Relationship Id="R10024" Type="http://schemas.openxmlformats.org/officeDocument/2006/relationships/slide" Target="slides/slide.xml"/><Relationship Id="R10025" Type="http://schemas.openxmlformats.org/officeDocument/2006/relationships/slide" Target="slides/slide2.xml"/><Relationship Id="R10026" Type="http://schemas.openxmlformats.org/officeDocument/2006/relationships/slide" Target="slides/slide3.xml"/><Relationship Id="R10027" Type="http://schemas.openxmlformats.org/officeDocument/2006/relationships/slide" Target="slides/slide4.xml"/></Relationships>
</file>

<file path=ppt/slideLayouts/_rels/slideLayout.xml.rels><?xml version="1.0" encoding="UTF-8"?><Relationships xmlns="http://schemas.openxmlformats.org/package/2006/relationships"><Relationship Id="rId1" Type="http://schemas.openxmlformats.org/officeDocument/2006/relationships/slideMaster" Target="slideMasters/slideMaster.xml"/></Relationships>
</file>

<file path=ppt/slideLayouts/slideLayout.xml><?xml version="1.0" encoding="utf-8"?>
<p:sldLayout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Ovr>
    <a:masterClrMapping xmlns:a="http://schemas.openxmlformats.org/drawingml/2006/main"/>
  </p:clrMapOvr>
</p:sldLayout>
</file>

<file path=ppt/slideLayouts/slideMasters/_rels/slideMaster.xml.rels><?xml version="1.0" encoding="UTF-8"?><Relationships xmlns="http://schemas.openxmlformats.org/package/2006/relationships"><Relationship Id="rId1" Type="http://schemas.openxmlformats.org/officeDocument/2006/relationships/slideLayout" Target="../slideLayout.xml"/><Relationship Id="rId3" Type="http://schemas.openxmlformats.org/officeDocument/2006/relationships/theme" Target="theme/theme.xml"/></Relationships>
</file>

<file path=ppt/slideLayouts/slideMasters/slideMaster.xml><?xml version="1.0" encoding="utf-8"?>
<p:sldMaster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xmlns:r="http://schemas.openxmlformats.org/officeDocument/2006/relationships" id="2147483649" r:id="rId1"/>
  </p:sldLayoutIdLst>
  <p:txStyles>
    <p:titleStyle/>
    <p:bodyStyle/>
    <p:otherStyle/>
  </p:txStyles>
</p:sldMaster>
</file>

<file path=ppt/slideLayouts/slideMasters/theme/theme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slides/_rels/slide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02" Type="http://schemas.openxmlformats.org/officeDocument/2006/relationships/image" Target="../media/image102.png"/><Relationship Id="rId104" Type="http://schemas.openxmlformats.org/officeDocument/2006/relationships/image" Target="../media/image104.png"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00" Type="http://schemas.openxmlformats.org/officeDocument/2006/relationships/hyperlink" TargetMode="External" Target="http://www.website.ch/"/><Relationship Id="rId109" Type="http://schemas.openxmlformats.org/officeDocument/2006/relationships/image" Target="../media/image109.png"/><Relationship Id="rId110" Type="http://schemas.openxmlformats.org/officeDocument/2006/relationships/image" Target="../media/image110.png"/><Relationship Id="rId112" Type="http://schemas.openxmlformats.org/officeDocument/2006/relationships/image" Target="../media/image112.png"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00" Type="http://schemas.openxmlformats.org/officeDocument/2006/relationships/hyperlink" TargetMode="External" Target="http://www.website.ch/"/><Relationship Id="rId122" Type="http://schemas.openxmlformats.org/officeDocument/2006/relationships/image" Target="../media/image122.png"/><Relationship Id="rId123" Type="http://schemas.openxmlformats.org/officeDocument/2006/relationships/image" Target="../media/image123.png"/><Relationship Id="rId125" Type="http://schemas.openxmlformats.org/officeDocument/2006/relationships/image" Target="../media/image125.png"/></Relationships>
</file>

<file path=ppt/slides/_rels/slide4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00" Type="http://schemas.openxmlformats.org/officeDocument/2006/relationships/hyperlink" TargetMode="External" Target="http://www.website.ch/"/><Relationship Id="rId136" Type="http://schemas.openxmlformats.org/officeDocument/2006/relationships/image" Target="../media/image136.png"/><Relationship Id="rId137" Type="http://schemas.openxmlformats.org/officeDocument/2006/relationships/image" Target="../media/image137.png"/><Relationship Id="rId138" Type="http://schemas.openxmlformats.org/officeDocument/2006/relationships/image" Target="../media/image138.png"/></Relationships>
</file>

<file path=ppt/slides/slide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100" name="Freeform 100"/>
          <p:cNvSpPr/>
          <p:nvPr/>
        </p:nvSpPr>
        <p:spPr>
          <a:xfrm rot="0" flipH="0" flipV="0">
            <a:off x="0" y="0"/>
            <a:ext cx="5334000" cy="7563611"/>
          </a:xfrm>
          <a:custGeom>
            <a:pathLst>
              <a:path w="5334000" h="7563611">
                <a:moveTo>
                  <a:pt x="0" y="0"/>
                </a:moveTo>
                <a:lnTo>
                  <a:pt x="5334000" y="0"/>
                </a:lnTo>
                <a:lnTo>
                  <a:pt x="5334000" y="7563611"/>
                </a:lnTo>
                <a:lnTo>
                  <a:pt x="0" y="756361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" name="Freeform 101"/>
          <p:cNvSpPr/>
          <p:nvPr/>
        </p:nvSpPr>
        <p:spPr>
          <a:xfrm rot="0" flipH="0" flipV="0">
            <a:off x="0" y="0"/>
            <a:ext cx="5334000" cy="7563611"/>
          </a:xfrm>
          <a:custGeom>
            <a:pathLst>
              <a:path w="5334000" h="7563611">
                <a:moveTo>
                  <a:pt x="0" y="0"/>
                </a:moveTo>
                <a:lnTo>
                  <a:pt x="5334000" y="0"/>
                </a:lnTo>
                <a:lnTo>
                  <a:pt x="5334000" y="7563611"/>
                </a:lnTo>
                <a:lnTo>
                  <a:pt x="0" y="756361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" name="Picture 102"/>
          <p:cNvPicPr>
            <a:picLocks noChangeAspect="0" noChangeArrowheads="1"/>
          </p:cNvPicPr>
          <p:nvPr/>
        </p:nvPicPr>
        <p:blipFill>
          <a:blip r:embed="rId10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8574" y="4134139"/>
            <a:ext cx="5075987" cy="3396710"/>
          </a:xfrm>
          <a:prstGeom prst="rect">
            <a:avLst/>
          </a:prstGeom>
          <a:noFill/>
          <a:extLst/>
        </p:spPr>
      </p:pic>
      <p:sp>
        <p:nvSpPr>
          <p:cNvPr id="103" name="Freeform 103"/>
          <p:cNvSpPr/>
          <p:nvPr/>
        </p:nvSpPr>
        <p:spPr>
          <a:xfrm rot="0" flipH="0" flipV="0">
            <a:off x="1523" y="3383280"/>
            <a:ext cx="2926081" cy="1202436"/>
          </a:xfrm>
          <a:custGeom>
            <a:pathLst>
              <a:path w="2926081" h="1202436">
                <a:moveTo>
                  <a:pt x="0" y="0"/>
                </a:moveTo>
                <a:lnTo>
                  <a:pt x="2926081" y="0"/>
                </a:lnTo>
                <a:lnTo>
                  <a:pt x="2926081" y="1202436"/>
                </a:lnTo>
                <a:lnTo>
                  <a:pt x="0" y="1202436"/>
                </a:lnTo>
                <a:lnTo>
                  <a:pt x="0" y="0"/>
                </a:lnTo>
                <a:close/>
              </a:path>
            </a:pathLst>
          </a:custGeom>
          <a:solidFill>
            <a:srgbClr val="0089C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4" name="Picture 104"/>
          <p:cNvPicPr>
            <a:picLocks noChangeAspect="0" noChangeArrowheads="1"/>
          </p:cNvPicPr>
          <p:nvPr/>
        </p:nvPicPr>
        <p:blipFill>
          <a:blip r:embed="rId1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310"/>
            <a:ext cx="2927328" cy="3382970"/>
          </a:xfrm>
          <a:prstGeom prst="rect">
            <a:avLst/>
          </a:prstGeom>
          <a:noFill/>
          <a:extLst/>
        </p:spPr>
      </p:pic>
      <p:sp>
        <p:nvSpPr>
          <p:cNvPr id="105" name="Rectangle 105"/>
          <p:cNvSpPr/>
          <p:nvPr/>
        </p:nvSpPr>
        <p:spPr>
          <a:xfrm rot="0" flipH="0" flipV="0">
            <a:off x="361188" y="3519333"/>
            <a:ext cx="2275904" cy="8535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716584" algn="l"/>
              </a:tabLst>
            </a:pPr>
            <a:r>
              <a:rPr lang="de-DE" sz="996" baseline="0" b="1" i="0" dirty="0" spc="0">
                <a:solidFill>
                  <a:srgbClr val="FFFFFF"/>
                </a:solidFill>
                <a:latin typeface="Open Sans" pitchFamily="0" charset="1"/>
              </a:rPr>
              <a:t>Lieu :	</a:t>
            </a:r>
            <a:r>
              <a:rPr lang="de-DE" sz="996" baseline="0" b="0" i="0" dirty="0" spc="0">
                <a:solidFill>
                  <a:srgbClr val="FFFFFF"/>
                </a:solidFill>
                <a:latin typeface="Open Sans" pitchFamily="0" charset="1"/>
              </a:rPr>
              <a:t>Ville</a:t>
            </a:r>
          </a:p>
          <a:p>
            <a:pPr marL="0">
              <a:lnSpc>
                <a:spcPts val="1307"/>
              </a:lnSpc>
              <a:tabLst>
                <a:tab pos="716584" algn="l"/>
              </a:tabLst>
            </a:pPr>
            <a:r>
              <a:rPr lang="de-DE" sz="996" baseline="0" b="1" i="0" dirty="0" spc="0">
                <a:solidFill>
                  <a:srgbClr val="FFFFFF"/>
                </a:solidFill>
                <a:latin typeface="Open Sans" pitchFamily="0" charset="1"/>
              </a:rPr>
              <a:t>Adresse :	</a:t>
            </a:r>
            <a:r>
              <a:rPr lang="de-DE" sz="996" baseline="0" b="0" i="0" dirty="0" spc="0">
                <a:solidFill>
                  <a:srgbClr val="FFFFFF"/>
                </a:solidFill>
                <a:latin typeface="Open Sans" pitchFamily="0" charset="1"/>
              </a:rPr>
              <a:t>Rue et numéro</a:t>
            </a:r>
          </a:p>
          <a:p>
            <a:pPr marL="0">
              <a:lnSpc>
                <a:spcPts val="1404"/>
              </a:lnSpc>
              <a:tabLst>
                <a:tab pos="716584" algn="l"/>
              </a:tabLst>
            </a:pPr>
            <a:r>
              <a:rPr lang="de-DE" sz="996" baseline="0" b="1" i="0" dirty="0" spc="0">
                <a:solidFill>
                  <a:srgbClr val="FFFFFF"/>
                </a:solidFill>
                <a:latin typeface="Open Sans" pitchFamily="0" charset="1"/>
              </a:rPr>
              <a:t>Date :	</a:t>
            </a:r>
            <a:r>
              <a:rPr lang="de-DE" sz="996" baseline="0" b="0" i="0" dirty="0" spc="0">
                <a:solidFill>
                  <a:srgbClr val="FFFFFF"/>
                </a:solidFill>
                <a:latin typeface="Open Sans" pitchFamily="0" charset="1"/>
              </a:rPr>
              <a:t>22 ma</a:t>
            </a:r>
            <a:r>
              <a:rPr lang="de-DE" sz="996" baseline="0" b="0" i="0" dirty="0" spc="264">
                <a:solidFill>
                  <a:srgbClr val="FFFFFF"/>
                </a:solidFill>
                <a:latin typeface="Open Sans" pitchFamily="0" charset="1"/>
              </a:rPr>
              <a:t>i</a:t>
            </a:r>
            <a:r>
              <a:rPr lang="de-DE" sz="996" baseline="0" b="0" i="0" dirty="0" spc="0">
                <a:solidFill>
                  <a:srgbClr val="FFFFFF"/>
                </a:solidFill>
                <a:latin typeface="Open Sans" pitchFamily="0" charset="1"/>
              </a:rPr>
              <a:t>au 2 jui</a:t>
            </a:r>
            <a:r>
              <a:rPr lang="de-DE" sz="996" baseline="0" b="0" i="0" dirty="0" spc="259">
                <a:solidFill>
                  <a:srgbClr val="FFFFFF"/>
                </a:solidFill>
                <a:latin typeface="Open Sans" pitchFamily="0" charset="1"/>
              </a:rPr>
              <a:t>n</a:t>
            </a:r>
            <a:r>
              <a:rPr lang="de-DE" sz="996" baseline="0" b="0" i="0" dirty="0" spc="0">
                <a:solidFill>
                  <a:srgbClr val="FFFFFF"/>
                </a:solidFill>
                <a:latin typeface="Open Sans" pitchFamily="0" charset="1"/>
              </a:rPr>
              <a:t>202</a:t>
            </a:r>
            <a:r>
              <a:rPr lang="de-DE" sz="996" baseline="0" b="0" i="0" dirty="0" spc="0">
                <a:solidFill>
                  <a:srgbClr val="FFFFFF"/>
                </a:solidFill>
                <a:latin typeface="Open Sans" pitchFamily="0" charset="1"/>
              </a:rPr>
              <a:t>4</a:t>
            </a:r>
          </a:p>
          <a:p>
            <a:pPr marL="0">
              <a:lnSpc>
                <a:spcPts val="1391"/>
              </a:lnSpc>
              <a:tabLst>
                <a:tab pos="716584" algn="l"/>
              </a:tabLst>
            </a:pPr>
            <a:r>
              <a:rPr lang="de-DE" sz="996" baseline="0" b="1" i="0" dirty="0" spc="0">
                <a:solidFill>
                  <a:srgbClr val="FFFFFF"/>
                </a:solidFill>
                <a:latin typeface="Open Sans" pitchFamily="0" charset="1"/>
              </a:rPr>
              <a:t>Heure :	</a:t>
            </a:r>
            <a:r>
              <a:rPr lang="de-DE" sz="996" baseline="0" b="0" i="0" dirty="0" spc="0">
                <a:solidFill>
                  <a:srgbClr val="FFFFFF"/>
                </a:solidFill>
                <a:latin typeface="Open Sans" pitchFamily="0" charset="1"/>
              </a:rPr>
              <a:t>10h</a:t>
            </a:r>
          </a:p>
          <a:p>
            <a:pPr marL="0">
              <a:lnSpc>
                <a:spcPts val="1260"/>
              </a:lnSpc>
              <a:tabLst>
                <a:tab pos="1469770" algn="l"/>
              </a:tabLst>
            </a:pPr>
            <a:r>
              <a:rPr lang="de-DE" sz="996" baseline="0" b="1" i="0" dirty="0" spc="0">
                <a:solidFill>
                  <a:srgbClr val="FFFFFF"/>
                </a:solidFill>
                <a:latin typeface="Open Sans" pitchFamily="0" charset="1"/>
              </a:rPr>
              <a:t>Organisateur :	</a:t>
            </a:r>
            <a:r>
              <a:rPr lang="de-DE" sz="996" baseline="0" b="0" i="0" dirty="0" spc="0">
                <a:solidFill>
                  <a:srgbClr val="FFFFFF"/>
                </a:solidFill>
                <a:latin typeface="Open Sans" pitchFamily="0" charset="1"/>
              </a:rPr>
              <a:t>nom du motif</a:t>
            </a:r>
          </a:p>
        </p:txBody>
      </p:sp>
      <p:sp>
        <p:nvSpPr>
          <p:cNvPr id="106" name="Rectangle 106"/>
          <p:cNvSpPr/>
          <p:nvPr/>
        </p:nvSpPr>
        <p:spPr>
          <a:xfrm rot="0" flipH="0" flipV="0">
            <a:off x="3122929" y="269444"/>
            <a:ext cx="1870970" cy="434339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</a:rPr>
              <a:t>LOREM IPSUM DOLOR SIT</a:t>
            </a:r>
          </a:p>
          <a:p>
            <a:pPr marL="0">
              <a:lnSpc>
                <a:spcPts val="1488"/>
              </a:lnSpc>
            </a:pPr>
            <a:r>
              <a:rPr lang="de-DE" sz="1202" baseline="0" b="1" i="0" dirty="0" spc="0">
                <a:solidFill>
                  <a:srgbClr val="0089CF"/>
                </a:solidFill>
                <a:latin typeface="Liberation Sans Narrow" pitchFamily="0" charset="1"/>
              </a:rPr>
              <a:t>AMET, CONSETETUR SADI-</a:t>
            </a:r>
          </a:p>
          <a:p>
            <a:pPr marL="0">
              <a:lnSpc>
                <a:spcPts val="1597"/>
              </a:lnSpc>
            </a:pP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</a:rPr>
              <a:t>PSCING ELITR, SED DIAM NO-</a:t>
            </a:r>
          </a:p>
          <a:p>
            <a:pPr marL="0">
              <a:lnSpc>
                <a:spcPts val="1608"/>
              </a:lnSpc>
            </a:pP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</a:rPr>
              <a:t>NUMY EIR MOD TEMPOR INVI-</a:t>
            </a:r>
          </a:p>
          <a:p>
            <a:pPr marL="0">
              <a:lnSpc>
                <a:spcPts val="1595"/>
              </a:lnSpc>
            </a:pP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</a:rPr>
              <a:t>DUNT UT LABORE ET DOLO-</a:t>
            </a:r>
          </a:p>
          <a:p>
            <a:pPr marL="0">
              <a:lnSpc>
                <a:spcPts val="1596"/>
              </a:lnSpc>
            </a:pP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</a:rPr>
              <a:t>RE MAGNA ALIQUYAM ERAT,</a:t>
            </a:r>
          </a:p>
          <a:p>
            <a:pPr marL="0">
              <a:lnSpc>
                <a:spcPts val="1607"/>
              </a:lnSpc>
            </a:pP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</a:rPr>
              <a:t>SED DIAM VOLUPTUA. AT</a:t>
            </a:r>
          </a:p>
          <a:p>
            <a:pPr marL="0">
              <a:lnSpc>
                <a:spcPts val="1595"/>
              </a:lnSpc>
            </a:pP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</a:rPr>
              <a:t>VERO EOS ET ACCUSAM ET</a:t>
            </a:r>
          </a:p>
          <a:p>
            <a:pPr marL="0">
              <a:lnSpc>
                <a:spcPts val="1596"/>
              </a:lnSpc>
            </a:pPr>
            <a:r>
              <a:rPr lang="de-DE" sz="1202" baseline="0" b="1" i="0" dirty="0" spc="0">
                <a:solidFill>
                  <a:srgbClr val="0089CF"/>
                </a:solidFill>
                <a:latin typeface="Liberation Sans Narrow" pitchFamily="0" charset="1"/>
              </a:rPr>
              <a:t>JUST</a:t>
            </a:r>
            <a:r>
              <a:rPr lang="de-DE" sz="1202" baseline="0" b="1" i="0" dirty="0" spc="552">
                <a:solidFill>
                  <a:srgbClr val="0089CF"/>
                </a:solidFill>
                <a:latin typeface="Liberation Sans Narrow" pitchFamily="0" charset="1"/>
              </a:rPr>
              <a:t>O</a:t>
            </a:r>
            <a:r>
              <a:rPr lang="de-DE" sz="1202" baseline="0" b="1" i="0" dirty="0" spc="0">
                <a:solidFill>
                  <a:srgbClr val="0089CF"/>
                </a:solidFill>
                <a:latin typeface="Liberation Sans Narrow" pitchFamily="0" charset="1"/>
              </a:rPr>
              <a:t>DUO DOLORES ET EA</a:t>
            </a:r>
          </a:p>
          <a:p>
            <a:pPr marL="0">
              <a:lnSpc>
                <a:spcPts val="1609"/>
              </a:lnSpc>
            </a:pP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</a:rPr>
              <a:t>REBUM. STET CLITA KASD</a:t>
            </a:r>
          </a:p>
          <a:p>
            <a:pPr marL="0">
              <a:lnSpc>
                <a:spcPts val="1595"/>
              </a:lnSpc>
            </a:pP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</a:rPr>
              <a:t>GUBERGREN.</a:t>
            </a:r>
          </a:p>
          <a:p>
            <a:pPr marL="0">
              <a:lnSpc>
                <a:spcPts val="2535"/>
              </a:lnSpc>
            </a:pPr>
            <a:r>
              <a:rPr lang="de-DE" sz="996" baseline="0" b="1" i="0" dirty="0" spc="0">
                <a:solidFill>
                  <a:srgbClr val="F78D1E"/>
                </a:solidFill>
                <a:latin typeface="Open Sans" pitchFamily="0" charset="1"/>
              </a:rPr>
              <a:t>En quelques mots</a:t>
            </a:r>
          </a:p>
          <a:p>
            <a:pPr marL="0">
              <a:lnSpc>
                <a:spcPts val="1467"/>
              </a:lnSpc>
              <a:tabLst>
                <a:tab pos="457200" algn="l"/>
                <a:tab pos="906779" algn="l"/>
                <a:tab pos="1315592" algn="l"/>
                <a:tab pos="1580769" algn="l"/>
              </a:tabLst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Lorem	ipsum	dolor	sit	amet,</a:t>
            </a:r>
          </a:p>
          <a:p>
            <a:pPr marL="0">
              <a:lnSpc>
                <a:spcPts val="1176"/>
              </a:lnSpc>
              <a:tabLst>
                <a:tab pos="600455" algn="l"/>
              </a:tabLst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consetetur	sadipscin</a:t>
            </a:r>
            <a:r>
              <a:rPr lang="de-DE" sz="803" baseline="0" b="0" i="0" dirty="0" spc="375">
                <a:solidFill>
                  <a:srgbClr val="231F20"/>
                </a:solidFill>
                <a:latin typeface="Open Sans" pitchFamily="0" charset="1"/>
              </a:rPr>
              <a:t>g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elitr</a:t>
            </a:r>
            <a:r>
              <a:rPr lang="de-DE" sz="803" baseline="0" b="0" i="0" dirty="0" spc="379">
                <a:solidFill>
                  <a:srgbClr val="231F20"/>
                </a:solidFill>
                <a:latin typeface="Open Sans" pitchFamily="0" charset="1"/>
              </a:rPr>
              <a:t>,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se</a:t>
            </a:r>
            <a:r>
              <a:rPr lang="de-DE" sz="803" baseline="0" b="0" i="0" dirty="0" spc="371">
                <a:solidFill>
                  <a:srgbClr val="231F20"/>
                </a:solidFill>
                <a:latin typeface="Open Sans" pitchFamily="0" charset="1"/>
              </a:rPr>
              <a:t>d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diam</a:t>
            </a:r>
          </a:p>
          <a:p>
            <a:pPr marL="0">
              <a:lnSpc>
                <a:spcPts val="1200"/>
              </a:lnSpc>
              <a:tabLst>
                <a:tab pos="675132" algn="l"/>
              </a:tabLst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nonum</a:t>
            </a:r>
            <a:r>
              <a:rPr lang="de-DE" sz="803" baseline="0" b="0" i="0" dirty="0" spc="326">
                <a:solidFill>
                  <a:srgbClr val="231F20"/>
                </a:solidFill>
                <a:latin typeface="Open Sans" pitchFamily="0" charset="1"/>
              </a:rPr>
              <a:t>y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eir-	mo</a:t>
            </a:r>
            <a:r>
              <a:rPr lang="de-DE" sz="803" baseline="0" b="0" i="0" dirty="0" spc="323">
                <a:solidFill>
                  <a:srgbClr val="231F20"/>
                </a:solidFill>
                <a:latin typeface="Open Sans" pitchFamily="0" charset="1"/>
              </a:rPr>
              <a:t>d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tempo</a:t>
            </a:r>
            <a:r>
              <a:rPr lang="de-DE" sz="803" baseline="0" b="0" i="0" dirty="0" spc="319">
                <a:solidFill>
                  <a:srgbClr val="231F20"/>
                </a:solidFill>
                <a:latin typeface="Open Sans" pitchFamily="0" charset="1"/>
              </a:rPr>
              <a:t>r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invidun</a:t>
            </a:r>
            <a:r>
              <a:rPr lang="de-DE" sz="803" baseline="0" b="0" i="0" dirty="0" spc="316">
                <a:solidFill>
                  <a:srgbClr val="231F20"/>
                </a:solidFill>
                <a:latin typeface="Open Sans" pitchFamily="0" charset="1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ut</a:t>
            </a:r>
          </a:p>
          <a:p>
            <a:pPr marL="0">
              <a:lnSpc>
                <a:spcPts val="1200"/>
              </a:lnSpc>
              <a:tabLst>
                <a:tab pos="879348" algn="l"/>
              </a:tabLst>
            </a:pPr>
            <a:r>
              <a:rPr lang="de-DE" sz="806" baseline="0" b="0" i="0" dirty="0" spc="0">
                <a:solidFill>
                  <a:srgbClr val="231F20"/>
                </a:solidFill>
                <a:latin typeface="Open Sans" pitchFamily="0" charset="1"/>
              </a:rPr>
              <a:t>labor</a:t>
            </a:r>
            <a:r>
              <a:rPr lang="de-DE" sz="806" baseline="0" b="0" i="0" dirty="0" spc="471">
                <a:solidFill>
                  <a:srgbClr val="231F20"/>
                </a:solidFill>
                <a:latin typeface="Open Sans" pitchFamily="0" charset="1"/>
              </a:rPr>
              <a:t>e</a:t>
            </a:r>
            <a:r>
              <a:rPr lang="de-DE" sz="806" baseline="0" b="0" i="0" dirty="0" spc="0">
                <a:solidFill>
                  <a:srgbClr val="231F20"/>
                </a:solidFill>
                <a:latin typeface="Open Sans" pitchFamily="0" charset="1"/>
              </a:rPr>
              <a:t>e</a:t>
            </a:r>
            <a:r>
              <a:rPr lang="de-DE" sz="806" baseline="0" b="0" i="0" dirty="0" spc="459">
                <a:solidFill>
                  <a:srgbClr val="231F20"/>
                </a:solidFill>
                <a:latin typeface="Open Sans" pitchFamily="0" charset="1"/>
              </a:rPr>
              <a:t>t</a:t>
            </a:r>
            <a:r>
              <a:rPr lang="de-DE" sz="806" baseline="0" b="0" i="0" dirty="0" spc="0">
                <a:solidFill>
                  <a:srgbClr val="231F20"/>
                </a:solidFill>
                <a:latin typeface="Open Sans" pitchFamily="0" charset="1"/>
              </a:rPr>
              <a:t>dolo-	r</a:t>
            </a:r>
            <a:r>
              <a:rPr lang="de-DE" sz="806" baseline="0" b="0" i="0" dirty="0" spc="474">
                <a:solidFill>
                  <a:srgbClr val="231F20"/>
                </a:solidFill>
                <a:latin typeface="Open Sans" pitchFamily="0" charset="1"/>
              </a:rPr>
              <a:t>e</a:t>
            </a:r>
            <a:r>
              <a:rPr lang="de-DE" sz="806" baseline="0" b="0" i="0" dirty="0" spc="0">
                <a:solidFill>
                  <a:srgbClr val="231F20"/>
                </a:solidFill>
                <a:latin typeface="Open Sans" pitchFamily="0" charset="1"/>
              </a:rPr>
              <a:t>magn</a:t>
            </a:r>
            <a:r>
              <a:rPr lang="de-DE" sz="806" baseline="0" b="0" i="0" dirty="0" spc="451">
                <a:solidFill>
                  <a:srgbClr val="231F20"/>
                </a:solidFill>
                <a:latin typeface="Open Sans" pitchFamily="0" charset="1"/>
              </a:rPr>
              <a:t>a</a:t>
            </a:r>
            <a:r>
              <a:rPr lang="de-DE" sz="806" baseline="0" b="0" i="0" dirty="0" spc="0">
                <a:solidFill>
                  <a:srgbClr val="231F20"/>
                </a:solidFill>
                <a:latin typeface="Open Sans" pitchFamily="0" charset="1"/>
              </a:rPr>
              <a:t>aliquyam</a:t>
            </a:r>
          </a:p>
          <a:p>
            <a:pPr marL="0">
              <a:lnSpc>
                <a:spcPts val="1201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erat</a:t>
            </a:r>
            <a:r>
              <a:rPr lang="de-DE" sz="803" baseline="0" b="0" i="0" dirty="0" spc="247">
                <a:solidFill>
                  <a:srgbClr val="231F20"/>
                </a:solidFill>
                <a:latin typeface="Open Sans" pitchFamily="0" charset="1"/>
              </a:rPr>
              <a:t>,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se</a:t>
            </a:r>
            <a:r>
              <a:rPr lang="de-DE" sz="803" baseline="0" b="0" i="0" dirty="0" spc="251">
                <a:solidFill>
                  <a:srgbClr val="231F20"/>
                </a:solidFill>
                <a:latin typeface="Open Sans" pitchFamily="0" charset="1"/>
              </a:rPr>
              <a:t>d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dia</a:t>
            </a:r>
            <a:r>
              <a:rPr lang="de-DE" sz="803" baseline="0" b="0" i="0" dirty="0" spc="272">
                <a:solidFill>
                  <a:srgbClr val="231F20"/>
                </a:solidFill>
                <a:latin typeface="Open Sans" pitchFamily="0" charset="1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vo</a:t>
            </a:r>
            <a:r>
              <a:rPr lang="de-DE" sz="803" baseline="0" b="0" i="0" dirty="0" spc="545">
                <a:solidFill>
                  <a:srgbClr val="231F20"/>
                </a:solidFill>
                <a:latin typeface="Open Sans" pitchFamily="0" charset="1"/>
              </a:rPr>
              <a:t>-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luptua</a:t>
            </a:r>
            <a:r>
              <a:rPr lang="de-DE" sz="803" baseline="0" b="0" i="0" dirty="0" spc="266">
                <a:solidFill>
                  <a:srgbClr val="231F20"/>
                </a:solidFill>
                <a:latin typeface="Open Sans" pitchFamily="0" charset="1"/>
              </a:rPr>
              <a:t>.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A</a:t>
            </a:r>
            <a:r>
              <a:rPr lang="de-DE" sz="803" baseline="0" b="0" i="0" dirty="0" spc="268">
                <a:solidFill>
                  <a:srgbClr val="231F20"/>
                </a:solidFill>
                <a:latin typeface="Open Sans" pitchFamily="0" charset="1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ver</a:t>
            </a:r>
            <a:r>
              <a:rPr lang="de-DE" sz="803" baseline="0" b="0" i="0" dirty="0" spc="246">
                <a:solidFill>
                  <a:srgbClr val="231F20"/>
                </a:solidFill>
                <a:latin typeface="Open Sans" pitchFamily="0" charset="1"/>
              </a:rPr>
              <a:t>o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eos</a:t>
            </a:r>
          </a:p>
          <a:p>
            <a:pPr marL="0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e</a:t>
            </a:r>
            <a:r>
              <a:rPr lang="de-DE" sz="803" baseline="0" b="0" i="0" dirty="0" spc="268">
                <a:solidFill>
                  <a:srgbClr val="231F20"/>
                </a:solidFill>
                <a:latin typeface="Open Sans" pitchFamily="0" charset="1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accusa</a:t>
            </a:r>
            <a:r>
              <a:rPr lang="de-DE" sz="803" baseline="0" b="0" i="0" dirty="0" spc="260">
                <a:solidFill>
                  <a:srgbClr val="231F20"/>
                </a:solidFill>
                <a:latin typeface="Open Sans" pitchFamily="0" charset="1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e</a:t>
            </a:r>
            <a:r>
              <a:rPr lang="de-DE" sz="803" baseline="0" b="0" i="0" dirty="0" spc="268">
                <a:solidFill>
                  <a:srgbClr val="231F20"/>
                </a:solidFill>
                <a:latin typeface="Open Sans" pitchFamily="0" charset="1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just</a:t>
            </a:r>
            <a:r>
              <a:rPr lang="de-DE" sz="803" baseline="0" b="0" i="0" dirty="0" spc="525">
                <a:solidFill>
                  <a:srgbClr val="231F20"/>
                </a:solidFill>
                <a:latin typeface="Open Sans" pitchFamily="0" charset="1"/>
              </a:rPr>
              <a:t>o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du</a:t>
            </a:r>
            <a:r>
              <a:rPr lang="de-DE" sz="803" baseline="0" b="0" i="0" dirty="0" spc="258">
                <a:solidFill>
                  <a:srgbClr val="231F20"/>
                </a:solidFill>
                <a:latin typeface="Open Sans" pitchFamily="0" charset="1"/>
              </a:rPr>
              <a:t>o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dolore</a:t>
            </a:r>
            <a:r>
              <a:rPr lang="de-DE" sz="803" baseline="0" b="0" i="0" dirty="0" spc="276">
                <a:solidFill>
                  <a:srgbClr val="231F20"/>
                </a:solidFill>
                <a:latin typeface="Open Sans" pitchFamily="0" charset="1"/>
              </a:rPr>
              <a:t>s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e</a:t>
            </a:r>
            <a:r>
              <a:rPr lang="de-DE" sz="803" baseline="0" b="0" i="0" dirty="0" spc="256">
                <a:solidFill>
                  <a:srgbClr val="231F20"/>
                </a:solidFill>
                <a:latin typeface="Open Sans" pitchFamily="0" charset="1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ea</a:t>
            </a:r>
          </a:p>
          <a:p>
            <a:pPr marL="0">
              <a:lnSpc>
                <a:spcPts val="1200"/>
              </a:lnSpc>
              <a:tabLst>
                <a:tab pos="1160145" algn="l"/>
              </a:tabLst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rebum</a:t>
            </a:r>
            <a:r>
              <a:rPr lang="de-DE" sz="803" baseline="0" b="0" i="0" dirty="0" spc="338">
                <a:solidFill>
                  <a:srgbClr val="231F20"/>
                </a:solidFill>
                <a:latin typeface="Open Sans" pitchFamily="0" charset="1"/>
              </a:rPr>
              <a:t>.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Ste</a:t>
            </a:r>
            <a:r>
              <a:rPr lang="de-DE" sz="803" baseline="0" b="0" i="0" dirty="0" spc="352">
                <a:solidFill>
                  <a:srgbClr val="231F20"/>
                </a:solidFill>
                <a:latin typeface="Open Sans" pitchFamily="0" charset="1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clit</a:t>
            </a:r>
            <a:r>
              <a:rPr lang="de-DE" sz="803" baseline="0" b="0" i="0" dirty="0" spc="344">
                <a:solidFill>
                  <a:srgbClr val="231F20"/>
                </a:solidFill>
                <a:latin typeface="Open Sans" pitchFamily="0" charset="1"/>
              </a:rPr>
              <a:t>a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kasd	gubergren</a:t>
            </a:r>
            <a:r>
              <a:rPr lang="de-DE" sz="803" baseline="0" b="0" i="0" dirty="0" spc="343">
                <a:solidFill>
                  <a:srgbClr val="231F20"/>
                </a:solidFill>
                <a:latin typeface="Open Sans" pitchFamily="0" charset="1"/>
              </a:rPr>
              <a:t>,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no</a:t>
            </a:r>
          </a:p>
          <a:p>
            <a:pPr marL="0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se</a:t>
            </a:r>
            <a:r>
              <a:rPr lang="de-DE" sz="803" baseline="0" b="0" i="0" dirty="0" spc="212">
                <a:solidFill>
                  <a:srgbClr val="231F20"/>
                </a:solidFill>
                <a:latin typeface="Open Sans" pitchFamily="0" charset="1"/>
              </a:rPr>
              <a:t>a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takimat</a:t>
            </a:r>
            <a:r>
              <a:rPr lang="de-DE" sz="803" baseline="0" b="0" i="0" dirty="0" spc="248">
                <a:solidFill>
                  <a:srgbClr val="231F20"/>
                </a:solidFill>
                <a:latin typeface="Open Sans" pitchFamily="0" charset="1"/>
              </a:rPr>
              <a:t>a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sanctu</a:t>
            </a:r>
            <a:r>
              <a:rPr lang="de-DE" sz="803" baseline="0" b="0" i="0" dirty="0" spc="207">
                <a:solidFill>
                  <a:srgbClr val="231F20"/>
                </a:solidFill>
                <a:latin typeface="Open Sans" pitchFamily="0" charset="1"/>
              </a:rPr>
              <a:t>s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es</a:t>
            </a:r>
            <a:r>
              <a:rPr lang="de-DE" sz="803" baseline="0" b="0" i="0" dirty="0" spc="448">
                <a:solidFill>
                  <a:srgbClr val="231F20"/>
                </a:solidFill>
                <a:latin typeface="Open Sans" pitchFamily="0" charset="1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Lore</a:t>
            </a:r>
            <a:r>
              <a:rPr lang="de-DE" sz="803" baseline="0" b="0" i="0" dirty="0" spc="224">
                <a:solidFill>
                  <a:srgbClr val="231F20"/>
                </a:solidFill>
                <a:latin typeface="Open Sans" pitchFamily="0" charset="1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ipsum</a:t>
            </a:r>
          </a:p>
          <a:p>
            <a:pPr marL="0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dolo</a:t>
            </a:r>
            <a:r>
              <a:rPr lang="de-DE" sz="803" baseline="0" b="0" i="0" dirty="0" spc="235">
                <a:solidFill>
                  <a:srgbClr val="231F20"/>
                </a:solidFill>
                <a:latin typeface="Open Sans" pitchFamily="0" charset="1"/>
              </a:rPr>
              <a:t>r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si</a:t>
            </a:r>
            <a:r>
              <a:rPr lang="de-DE" sz="803" baseline="0" b="0" i="0" dirty="0" spc="232">
                <a:solidFill>
                  <a:srgbClr val="231F20"/>
                </a:solidFill>
                <a:latin typeface="Open Sans" pitchFamily="0" charset="1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amet</a:t>
            </a:r>
            <a:r>
              <a:rPr lang="de-DE" sz="803" baseline="0" b="0" i="0" dirty="0" spc="206">
                <a:solidFill>
                  <a:srgbClr val="231F20"/>
                </a:solidFill>
                <a:latin typeface="Open Sans" pitchFamily="0" charset="1"/>
              </a:rPr>
              <a:t>.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Lore</a:t>
            </a:r>
            <a:r>
              <a:rPr lang="de-DE" sz="803" baseline="0" b="0" i="0" dirty="0" spc="215">
                <a:solidFill>
                  <a:srgbClr val="231F20"/>
                </a:solidFill>
                <a:latin typeface="Open Sans" pitchFamily="0" charset="1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ip</a:t>
            </a:r>
            <a:r>
              <a:rPr lang="de-DE" sz="803" baseline="0" b="0" i="0" dirty="0" spc="449">
                <a:solidFill>
                  <a:srgbClr val="231F20"/>
                </a:solidFill>
                <a:latin typeface="Open Sans" pitchFamily="0" charset="1"/>
              </a:rPr>
              <a:t>-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su</a:t>
            </a:r>
            <a:r>
              <a:rPr lang="de-DE" sz="803" baseline="0" b="0" i="0" dirty="0" spc="200">
                <a:solidFill>
                  <a:srgbClr val="231F20"/>
                </a:solidFill>
                <a:latin typeface="Open Sans" pitchFamily="0" charset="1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dolo</a:t>
            </a:r>
            <a:r>
              <a:rPr lang="de-DE" sz="803" baseline="0" b="0" i="0" dirty="0" spc="223">
                <a:solidFill>
                  <a:srgbClr val="231F20"/>
                </a:solidFill>
                <a:latin typeface="Open Sans" pitchFamily="0" charset="1"/>
              </a:rPr>
              <a:t>r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sit</a:t>
            </a:r>
          </a:p>
          <a:p>
            <a:pPr marL="0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amet</a:t>
            </a:r>
            <a:r>
              <a:rPr lang="de-DE" sz="803" baseline="0" b="0" i="0" dirty="0" spc="211">
                <a:solidFill>
                  <a:srgbClr val="231F20"/>
                </a:solidFill>
                <a:latin typeface="Open Sans" pitchFamily="0" charset="1"/>
              </a:rPr>
              <a:t>,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consetetu</a:t>
            </a:r>
            <a:r>
              <a:rPr lang="de-DE" sz="803" baseline="0" b="0" i="0" dirty="0" spc="223">
                <a:solidFill>
                  <a:srgbClr val="231F20"/>
                </a:solidFill>
                <a:latin typeface="Open Sans" pitchFamily="0" charset="1"/>
              </a:rPr>
              <a:t>r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sadip</a:t>
            </a:r>
            <a:r>
              <a:rPr lang="de-DE" sz="803" baseline="0" b="0" i="0" dirty="0" spc="473">
                <a:solidFill>
                  <a:srgbClr val="231F20"/>
                </a:solidFill>
                <a:latin typeface="Open Sans" pitchFamily="0" charset="1"/>
              </a:rPr>
              <a:t>-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scin</a:t>
            </a:r>
            <a:r>
              <a:rPr lang="de-DE" sz="803" baseline="0" b="0" i="0" dirty="0" spc="231">
                <a:solidFill>
                  <a:srgbClr val="231F20"/>
                </a:solidFill>
                <a:latin typeface="Open Sans" pitchFamily="0" charset="1"/>
              </a:rPr>
              <a:t>g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elitr</a:t>
            </a:r>
            <a:r>
              <a:rPr lang="de-DE" sz="803" baseline="0" b="0" i="0" dirty="0" spc="223">
                <a:solidFill>
                  <a:srgbClr val="231F20"/>
                </a:solidFill>
                <a:latin typeface="Open Sans" pitchFamily="0" charset="1"/>
              </a:rPr>
              <a:t>,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sed</a:t>
            </a:r>
          </a:p>
          <a:p>
            <a:pPr marL="0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dia</a:t>
            </a:r>
            <a:r>
              <a:rPr lang="de-DE" sz="803" baseline="0" b="0" i="0" dirty="0" spc="200">
                <a:solidFill>
                  <a:srgbClr val="231F20"/>
                </a:solidFill>
                <a:latin typeface="Open Sans" pitchFamily="0" charset="1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nonum</a:t>
            </a:r>
            <a:r>
              <a:rPr lang="de-DE" sz="803" baseline="0" b="0" i="0" dirty="0" spc="218">
                <a:solidFill>
                  <a:srgbClr val="231F20"/>
                </a:solidFill>
                <a:latin typeface="Open Sans" pitchFamily="0" charset="1"/>
              </a:rPr>
              <a:t>y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eirmo</a:t>
            </a:r>
            <a:r>
              <a:rPr lang="de-DE" sz="803" baseline="0" b="0" i="0" dirty="0" spc="419">
                <a:solidFill>
                  <a:srgbClr val="231F20"/>
                </a:solidFill>
                <a:latin typeface="Open Sans" pitchFamily="0" charset="1"/>
              </a:rPr>
              <a:t>d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tempo</a:t>
            </a:r>
            <a:r>
              <a:rPr lang="de-DE" sz="803" baseline="0" b="0" i="0" dirty="0" spc="211">
                <a:solidFill>
                  <a:srgbClr val="231F20"/>
                </a:solidFill>
                <a:latin typeface="Open Sans" pitchFamily="0" charset="1"/>
              </a:rPr>
              <a:t>r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invidunt</a:t>
            </a:r>
          </a:p>
          <a:p>
            <a:pPr marL="0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u</a:t>
            </a:r>
            <a:r>
              <a:rPr lang="de-DE" sz="803" baseline="0" b="0" i="0" dirty="0" spc="172">
                <a:solidFill>
                  <a:srgbClr val="231F20"/>
                </a:solidFill>
                <a:latin typeface="Open Sans" pitchFamily="0" charset="1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labor</a:t>
            </a:r>
            <a:r>
              <a:rPr lang="de-DE" sz="803" baseline="0" b="0" i="0" dirty="0" spc="172">
                <a:solidFill>
                  <a:srgbClr val="231F20"/>
                </a:solidFill>
                <a:latin typeface="Open Sans" pitchFamily="0" charset="1"/>
              </a:rPr>
              <a:t>e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e</a:t>
            </a:r>
            <a:r>
              <a:rPr lang="de-DE" sz="803" baseline="0" b="0" i="0" dirty="0" spc="184">
                <a:solidFill>
                  <a:srgbClr val="231F20"/>
                </a:solidFill>
                <a:latin typeface="Open Sans" pitchFamily="0" charset="1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dolor</a:t>
            </a:r>
            <a:r>
              <a:rPr lang="de-DE" sz="803" baseline="0" b="0" i="0" dirty="0" spc="184">
                <a:solidFill>
                  <a:srgbClr val="231F20"/>
                </a:solidFill>
                <a:latin typeface="Open Sans" pitchFamily="0" charset="1"/>
              </a:rPr>
              <a:t>e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</a:rPr>
              <a:t>ma.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107" name="Freeform 107">
            <a:hlinkClick r:id="rId100"/>
          </p:cNvPr>
          <p:cNvSpPr/>
          <p:nvPr/>
        </p:nvSpPr>
        <p:spPr>
          <a:xfrm rot="0" flipH="0" flipV="0">
            <a:off x="0" y="0"/>
            <a:ext cx="5334000" cy="7563611"/>
          </a:xfrm>
          <a:custGeom>
            <a:pathLst>
              <a:path w="5334000" h="7563611">
                <a:moveTo>
                  <a:pt x="0" y="0"/>
                </a:moveTo>
                <a:lnTo>
                  <a:pt x="5334000" y="0"/>
                </a:lnTo>
                <a:lnTo>
                  <a:pt x="5334000" y="7563611"/>
                </a:lnTo>
                <a:lnTo>
                  <a:pt x="0" y="756361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" name="Freeform 108">
            <a:hlinkClick r:id="rId100"/>
          </p:cNvPr>
          <p:cNvSpPr/>
          <p:nvPr/>
        </p:nvSpPr>
        <p:spPr>
          <a:xfrm rot="0" flipH="0" flipV="0">
            <a:off x="0" y="0"/>
            <a:ext cx="5334000" cy="7563611"/>
          </a:xfrm>
          <a:custGeom>
            <a:pathLst>
              <a:path w="5334000" h="7563611">
                <a:moveTo>
                  <a:pt x="0" y="0"/>
                </a:moveTo>
                <a:lnTo>
                  <a:pt x="5334000" y="0"/>
                </a:lnTo>
                <a:lnTo>
                  <a:pt x="5334000" y="7563611"/>
                </a:lnTo>
                <a:lnTo>
                  <a:pt x="0" y="756361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9" name="Picture 109">
            <a:hlinkClick r:id="rId100"/>
          </p:cNvPr>
          <p:cNvPicPr>
            <a:picLocks noChangeAspect="0" noChangeArrowheads="1"/>
          </p:cNvPicPr>
          <p:nvPr/>
        </p:nvPicPr>
        <p:blipFill>
          <a:blip r:embed="rId10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58140" y="4290347"/>
            <a:ext cx="4812391" cy="3268693"/>
          </a:xfrm>
          <a:prstGeom prst="rect">
            <a:avLst/>
          </a:prstGeom>
          <a:noFill/>
          <a:extLst/>
        </p:spPr>
      </p:pic>
      <p:pic>
        <p:nvPicPr>
          <p:cNvPr id="110" name="Picture 110">
            <a:hlinkClick r:id="rId100"/>
          </p:cNvPr>
          <p:cNvPicPr>
            <a:picLocks noChangeAspect="0" noChangeArrowheads="1"/>
          </p:cNvPicPr>
          <p:nvPr/>
        </p:nvPicPr>
        <p:blipFill>
          <a:blip r:embed="rId1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59663" y="5081052"/>
            <a:ext cx="397728" cy="396204"/>
          </a:xfrm>
          <a:prstGeom prst="rect">
            <a:avLst/>
          </a:prstGeom>
          <a:noFill/>
          <a:extLst/>
        </p:spPr>
      </p:pic>
      <p:sp>
        <p:nvSpPr>
          <p:cNvPr id="111" name="Freeform 111">
            <a:hlinkClick r:id="rId100"/>
          </p:cNvPr>
          <p:cNvSpPr/>
          <p:nvPr/>
        </p:nvSpPr>
        <p:spPr>
          <a:xfrm rot="0" flipH="0" flipV="0">
            <a:off x="3119627" y="1109472"/>
            <a:ext cx="1848613" cy="2673096"/>
          </a:xfrm>
          <a:custGeom>
            <a:pathLst>
              <a:path w="1848613" h="2673096">
                <a:moveTo>
                  <a:pt x="0" y="0"/>
                </a:moveTo>
                <a:lnTo>
                  <a:pt x="1848613" y="0"/>
                </a:lnTo>
                <a:lnTo>
                  <a:pt x="1848613" y="2673096"/>
                </a:lnTo>
                <a:lnTo>
                  <a:pt x="0" y="2673096"/>
                </a:lnTo>
                <a:lnTo>
                  <a:pt x="0" y="0"/>
                </a:lnTo>
                <a:close/>
              </a:path>
            </a:pathLst>
          </a:custGeom>
          <a:solidFill>
            <a:srgbClr val="BADA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2" name="Picture 112">
            <a:hlinkClick r:id="rId100"/>
          </p:cNvPr>
          <p:cNvPicPr>
            <a:picLocks noChangeAspect="0" noChangeArrowheads="1"/>
          </p:cNvPicPr>
          <p:nvPr/>
        </p:nvPicPr>
        <p:blipFill>
          <a:blip r:embed="rId1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59663" y="1111168"/>
            <a:ext cx="2567711" cy="1949024"/>
          </a:xfrm>
          <a:prstGeom prst="rect">
            <a:avLst/>
          </a:prstGeom>
          <a:noFill/>
          <a:extLst/>
        </p:spPr>
      </p:pic>
      <p:sp>
        <p:nvSpPr>
          <p:cNvPr id="113" name="Freeform 113">
            <a:hlinkClick r:id="rId100"/>
          </p:cNvPr>
          <p:cNvSpPr/>
          <p:nvPr/>
        </p:nvSpPr>
        <p:spPr>
          <a:xfrm rot="0" flipH="0" flipV="0">
            <a:off x="359663" y="3060192"/>
            <a:ext cx="2567941" cy="1648968"/>
          </a:xfrm>
          <a:custGeom>
            <a:pathLst>
              <a:path w="2567941" h="1648968">
                <a:moveTo>
                  <a:pt x="0" y="0"/>
                </a:moveTo>
                <a:lnTo>
                  <a:pt x="2567941" y="0"/>
                </a:lnTo>
                <a:lnTo>
                  <a:pt x="2567941" y="1648968"/>
                </a:lnTo>
                <a:lnTo>
                  <a:pt x="0" y="1648968"/>
                </a:lnTo>
                <a:lnTo>
                  <a:pt x="0" y="0"/>
                </a:lnTo>
                <a:close/>
              </a:path>
            </a:pathLst>
          </a:custGeom>
          <a:solidFill>
            <a:srgbClr val="0089C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" name="Freeform 114">
            <a:hlinkClick r:id="rId100"/>
          </p:cNvPr>
          <p:cNvSpPr/>
          <p:nvPr/>
        </p:nvSpPr>
        <p:spPr>
          <a:xfrm rot="0" flipH="0" flipV="0">
            <a:off x="1305178" y="4242816"/>
            <a:ext cx="772669" cy="4573"/>
          </a:xfrm>
          <a:custGeom>
            <a:pathLst>
              <a:path w="772669" h="4573">
                <a:moveTo>
                  <a:pt x="0" y="0"/>
                </a:moveTo>
                <a:lnTo>
                  <a:pt x="386335" y="0"/>
                </a:lnTo>
                <a:lnTo>
                  <a:pt x="772669" y="0"/>
                </a:lnTo>
                <a:lnTo>
                  <a:pt x="772669" y="4573"/>
                </a:lnTo>
                <a:lnTo>
                  <a:pt x="386335" y="4573"/>
                </a:lnTo>
                <a:lnTo>
                  <a:pt x="0" y="4573"/>
                </a:lnTo>
                <a:close/>
                <a:moveTo>
                  <a:pt x="2014856" y="3320034"/>
                </a:moveTo>
              </a:path>
            </a:pathLst>
          </a:custGeom>
          <a:solidFill>
            <a:srgbClr val="0000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" name="Rectangle 115"/>
          <p:cNvSpPr/>
          <p:nvPr/>
        </p:nvSpPr>
        <p:spPr>
          <a:xfrm rot="0" flipH="0" flipV="0">
            <a:off x="359663" y="306325"/>
            <a:ext cx="4636263" cy="31294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LORE</a:t>
            </a:r>
            <a:r>
              <a:rPr lang="de-DE" sz="1200" baseline="0" b="1" i="0" dirty="0" spc="476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M</a:t>
            </a: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IPSU</a:t>
            </a:r>
            <a:r>
              <a:rPr lang="de-DE" sz="1200" baseline="0" b="1" i="0" dirty="0" spc="476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M</a:t>
            </a: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DOLO</a:t>
            </a:r>
            <a:r>
              <a:rPr lang="de-DE" sz="1200" baseline="0" b="1" i="0" dirty="0" spc="465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R</a:t>
            </a: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SI</a:t>
            </a:r>
            <a:r>
              <a:rPr lang="de-DE" sz="1200" baseline="0" b="1" i="0" dirty="0" spc="478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T</a:t>
            </a: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AMET</a:t>
            </a:r>
            <a:r>
              <a:rPr lang="de-DE" sz="1200" baseline="0" b="1" i="0" dirty="0" spc="47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,</a:t>
            </a: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CONSETETU</a:t>
            </a:r>
            <a:r>
              <a:rPr lang="de-DE" sz="1200" baseline="0" b="1" i="0" dirty="0" spc="513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R</a:t>
            </a: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SADIPSCIN</a:t>
            </a:r>
            <a:r>
              <a:rPr lang="de-DE" sz="1200" baseline="0" b="1" i="0" dirty="0" spc="518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G</a:t>
            </a: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ELITR</a:t>
            </a:r>
          </a:p>
          <a:p>
            <a:pPr marL="0">
              <a:lnSpc>
                <a:spcPts val="1404"/>
              </a:lnSpc>
            </a:pPr>
            <a:r>
              <a:rPr lang="de-DE" sz="1202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SE</a:t>
            </a:r>
            <a:r>
              <a:rPr lang="de-DE" sz="1202" baseline="0" b="1" i="0" dirty="0" spc="718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D</a:t>
            </a:r>
            <a:r>
              <a:rPr lang="de-DE" sz="1202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DIA</a:t>
            </a:r>
            <a:r>
              <a:rPr lang="de-DE" sz="1202" baseline="0" b="1" i="0" dirty="0" spc="714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M</a:t>
            </a:r>
            <a:r>
              <a:rPr lang="de-DE" sz="1202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NONUM</a:t>
            </a:r>
            <a:r>
              <a:rPr lang="de-DE" sz="1202" baseline="0" b="1" i="0" dirty="0" spc="725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Y</a:t>
            </a:r>
            <a:r>
              <a:rPr lang="de-DE" sz="1202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EIRMO</a:t>
            </a:r>
            <a:r>
              <a:rPr lang="de-DE" sz="1202" baseline="0" b="1" i="0" dirty="0" spc="728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D</a:t>
            </a:r>
            <a:r>
              <a:rPr lang="de-DE" sz="1202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TEMPO</a:t>
            </a:r>
            <a:r>
              <a:rPr lang="de-DE" sz="1202" baseline="0" b="1" i="0" dirty="0" spc="706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R</a:t>
            </a:r>
            <a:r>
              <a:rPr lang="de-DE" sz="1202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INVIDUN</a:t>
            </a:r>
            <a:r>
              <a:rPr lang="de-DE" sz="1202" baseline="0" b="1" i="0" dirty="0" spc="729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T</a:t>
            </a:r>
            <a:r>
              <a:rPr lang="de-DE" sz="1202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U</a:t>
            </a:r>
            <a:r>
              <a:rPr lang="de-DE" sz="1202" baseline="0" b="1" i="0" dirty="0" spc="693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T</a:t>
            </a:r>
            <a:r>
              <a:rPr lang="de-DE" sz="1202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LABOR</a:t>
            </a:r>
            <a:r>
              <a:rPr lang="de-DE" sz="1202" baseline="0" b="1" i="0" dirty="0" spc="746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E</a:t>
            </a:r>
            <a:r>
              <a:rPr lang="de-DE" sz="1202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ET</a:t>
            </a:r>
          </a:p>
          <a:p>
            <a:pPr marL="0">
              <a:lnSpc>
                <a:spcPts val="1405"/>
              </a:lnSpc>
            </a:pP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DOLOR</a:t>
            </a:r>
            <a:r>
              <a:rPr lang="de-DE" sz="1200" baseline="0" b="1" i="0" dirty="0" spc="543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E</a:t>
            </a: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MAGN</a:t>
            </a:r>
            <a:r>
              <a:rPr lang="de-DE" sz="1200" baseline="0" b="1" i="0" dirty="0" spc="465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A</a:t>
            </a: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ALIQUYA</a:t>
            </a:r>
            <a:r>
              <a:rPr lang="de-DE" sz="1200" baseline="0" b="1" i="0" dirty="0" spc="50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M</a:t>
            </a: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ERAT</a:t>
            </a:r>
            <a:r>
              <a:rPr lang="de-DE" sz="1200" baseline="0" b="1" i="0" dirty="0" spc="494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,</a:t>
            </a: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SE</a:t>
            </a:r>
            <a:r>
              <a:rPr lang="de-DE" sz="1200" baseline="0" b="1" i="0" dirty="0" spc="479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D</a:t>
            </a: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DIA</a:t>
            </a:r>
            <a:r>
              <a:rPr lang="de-DE" sz="1200" baseline="0" b="1" i="0" dirty="0" spc="50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M</a:t>
            </a: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VOLUPTUA</a:t>
            </a:r>
            <a:r>
              <a:rPr lang="de-DE" sz="1200" baseline="0" b="1" i="0" dirty="0" spc="542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.</a:t>
            </a: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A</a:t>
            </a:r>
            <a:r>
              <a:rPr lang="de-DE" sz="1200" baseline="0" b="1" i="0" dirty="0" spc="478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T</a:t>
            </a: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VERO</a:t>
            </a:r>
          </a:p>
          <a:p>
            <a:pPr marL="0">
              <a:lnSpc>
                <a:spcPts val="1391"/>
              </a:lnSpc>
            </a:pP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EO</a:t>
            </a:r>
            <a:r>
              <a:rPr lang="de-DE" sz="1200" baseline="0" b="1" i="0" dirty="0" spc="414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S</a:t>
            </a: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E</a:t>
            </a:r>
            <a:r>
              <a:rPr lang="de-DE" sz="1200" baseline="0" b="1" i="0" dirty="0" spc="394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T</a:t>
            </a: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ACCUSA</a:t>
            </a:r>
            <a:r>
              <a:rPr lang="de-DE" sz="1200" baseline="0" b="1" i="0" dirty="0" spc="50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M</a:t>
            </a: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E</a:t>
            </a:r>
            <a:r>
              <a:rPr lang="de-DE" sz="1200" baseline="0" b="1" i="0" dirty="0" spc="433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T</a:t>
            </a: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JUSTO</a:t>
            </a:r>
          </a:p>
          <a:p>
            <a:pPr marL="2870327">
              <a:lnSpc>
                <a:spcPts val="2604"/>
              </a:lnSpc>
              <a:tabLst>
                <a:tab pos="3301619" algn="l"/>
                <a:tab pos="3724020" algn="l"/>
                <a:tab pos="4105020" algn="l"/>
                <a:tab pos="4342764" algn="l"/>
              </a:tabLst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Lorem	ipsum	dolor	sit	amet,</a:t>
            </a:r>
          </a:p>
          <a:p>
            <a:pPr marL="2870327">
              <a:lnSpc>
                <a:spcPts val="1104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consetetu</a:t>
            </a:r>
            <a:r>
              <a:rPr lang="de-DE" sz="803" baseline="0" b="0" i="0" dirty="0" spc="405">
                <a:solidFill>
                  <a:srgbClr val="231F20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sadipscin</a:t>
            </a:r>
            <a:r>
              <a:rPr lang="de-DE" sz="803" baseline="0" b="0" i="0" dirty="0" spc="207">
                <a:solidFill>
                  <a:srgbClr val="231F20"/>
                </a:solidFill>
                <a:latin typeface="Open Sans" pitchFamily="0" charset="1"/>
                <a:hlinkClick r:id="rId100"/>
              </a:rPr>
              <a:t>g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elitr</a:t>
            </a:r>
            <a:r>
              <a:rPr lang="de-DE" sz="803" baseline="0" b="0" i="0" dirty="0" spc="199">
                <a:solidFill>
                  <a:srgbClr val="231F20"/>
                </a:solidFill>
                <a:latin typeface="Open Sans" pitchFamily="0" charset="1"/>
                <a:hlinkClick r:id="rId100"/>
              </a:rPr>
              <a:t>,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se</a:t>
            </a:r>
            <a:r>
              <a:rPr lang="de-DE" sz="803" baseline="0" b="0" i="0" dirty="0" spc="227">
                <a:solidFill>
                  <a:srgbClr val="231F20"/>
                </a:solidFill>
                <a:latin typeface="Open Sans" pitchFamily="0" charset="1"/>
                <a:hlinkClick r:id="rId100"/>
              </a:rPr>
              <a:t>d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diam</a:t>
            </a:r>
          </a:p>
          <a:p>
            <a:pPr marL="2870327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nonum</a:t>
            </a:r>
            <a:r>
              <a:rPr lang="de-DE" sz="803" baseline="0" b="0" i="0" dirty="0" spc="254">
                <a:solidFill>
                  <a:srgbClr val="231F20"/>
                </a:solidFill>
                <a:latin typeface="Open Sans" pitchFamily="0" charset="1"/>
                <a:hlinkClick r:id="rId100"/>
              </a:rPr>
              <a:t>y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ei</a:t>
            </a:r>
            <a:r>
              <a:rPr lang="de-DE" sz="803" baseline="0" b="0" i="0" dirty="0" spc="261">
                <a:solidFill>
                  <a:srgbClr val="231F20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mo</a:t>
            </a:r>
            <a:r>
              <a:rPr lang="de-DE" sz="803" baseline="0" b="0" i="0" dirty="0" spc="263">
                <a:solidFill>
                  <a:srgbClr val="231F20"/>
                </a:solidFill>
                <a:latin typeface="Open Sans" pitchFamily="0" charset="1"/>
                <a:hlinkClick r:id="rId100"/>
              </a:rPr>
              <a:t>d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tempo</a:t>
            </a:r>
            <a:r>
              <a:rPr lang="de-DE" sz="803" baseline="0" b="0" i="0" dirty="0" spc="283">
                <a:solidFill>
                  <a:srgbClr val="231F20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invidun</a:t>
            </a:r>
            <a:r>
              <a:rPr lang="de-DE" sz="803" baseline="0" b="0" i="0" dirty="0" spc="268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ut</a:t>
            </a:r>
          </a:p>
          <a:p>
            <a:pPr marL="2870327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labor</a:t>
            </a:r>
            <a:r>
              <a:rPr lang="de-DE" sz="803" baseline="0" b="0" i="0" dirty="0" spc="448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460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dolore</a:t>
            </a:r>
            <a:r>
              <a:rPr lang="de-DE" sz="803" baseline="0" b="0" i="0" dirty="0" spc="456">
                <a:solidFill>
                  <a:srgbClr val="231F20"/>
                </a:solidFill>
                <a:latin typeface="Open Sans" pitchFamily="0" charset="1"/>
                <a:hlinkClick r:id="rId100"/>
              </a:rPr>
              <a:t>s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magn</a:t>
            </a:r>
            <a:r>
              <a:rPr lang="de-DE" sz="803" baseline="0" b="0" i="0" dirty="0" spc="464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aliquyam</a:t>
            </a:r>
          </a:p>
          <a:p>
            <a:pPr marL="2870327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erat</a:t>
            </a:r>
            <a:r>
              <a:rPr lang="de-DE" sz="803" baseline="0" b="0" i="0" dirty="0" spc="223">
                <a:solidFill>
                  <a:srgbClr val="231F20"/>
                </a:solidFill>
                <a:latin typeface="Open Sans" pitchFamily="0" charset="1"/>
                <a:hlinkClick r:id="rId100"/>
              </a:rPr>
              <a:t>,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se</a:t>
            </a:r>
            <a:r>
              <a:rPr lang="de-DE" sz="803" baseline="0" b="0" i="0" dirty="0" spc="251">
                <a:solidFill>
                  <a:srgbClr val="231F20"/>
                </a:solidFill>
                <a:latin typeface="Open Sans" pitchFamily="0" charset="1"/>
                <a:hlinkClick r:id="rId100"/>
              </a:rPr>
              <a:t>d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dia</a:t>
            </a:r>
            <a:r>
              <a:rPr lang="de-DE" sz="803" baseline="0" b="0" i="0" dirty="0" spc="248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voluptua</a:t>
            </a:r>
            <a:r>
              <a:rPr lang="de-DE" sz="803" baseline="0" b="0" i="0" dirty="0" spc="254">
                <a:solidFill>
                  <a:srgbClr val="231F20"/>
                </a:solidFill>
                <a:latin typeface="Open Sans" pitchFamily="0" charset="1"/>
                <a:hlinkClick r:id="rId100"/>
              </a:rPr>
              <a:t>.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3" baseline="0" b="0" i="0" dirty="0" spc="268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ver</a:t>
            </a:r>
            <a:r>
              <a:rPr lang="de-DE" sz="803" baseline="0" b="0" i="0" dirty="0" spc="234">
                <a:solidFill>
                  <a:srgbClr val="231F20"/>
                </a:solidFill>
                <a:latin typeface="Open Sans" pitchFamily="0" charset="1"/>
                <a:hlinkClick r:id="rId100"/>
              </a:rPr>
              <a:t>o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eos</a:t>
            </a:r>
          </a:p>
          <a:p>
            <a:pPr marL="2870327">
              <a:lnSpc>
                <a:spcPts val="1201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304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accusa</a:t>
            </a:r>
            <a:r>
              <a:rPr lang="de-DE" sz="803" baseline="0" b="0" i="0" dirty="0" spc="310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304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just</a:t>
            </a:r>
            <a:r>
              <a:rPr lang="de-DE" sz="803" baseline="0" b="0" i="0" dirty="0" spc="606">
                <a:solidFill>
                  <a:srgbClr val="231F20"/>
                </a:solidFill>
                <a:latin typeface="Open Sans" pitchFamily="0" charset="1"/>
                <a:hlinkClick r:id="rId100"/>
              </a:rPr>
              <a:t>o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du</a:t>
            </a:r>
            <a:r>
              <a:rPr lang="de-DE" sz="803" baseline="0" b="0" i="0" dirty="0" spc="306">
                <a:solidFill>
                  <a:srgbClr val="231F20"/>
                </a:solidFill>
                <a:latin typeface="Open Sans" pitchFamily="0" charset="1"/>
                <a:hlinkClick r:id="rId100"/>
              </a:rPr>
              <a:t>o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dolore</a:t>
            </a:r>
            <a:r>
              <a:rPr lang="de-DE" sz="803" baseline="0" b="0" i="0" dirty="0" spc="312">
                <a:solidFill>
                  <a:srgbClr val="231F20"/>
                </a:solidFill>
                <a:latin typeface="Open Sans" pitchFamily="0" charset="1"/>
                <a:hlinkClick r:id="rId100"/>
              </a:rPr>
              <a:t>s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et</a:t>
            </a:r>
          </a:p>
          <a:p>
            <a:pPr marL="2870327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224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rebum</a:t>
            </a:r>
            <a:r>
              <a:rPr lang="de-DE" sz="803" baseline="0" b="0" i="0" dirty="0" spc="218">
                <a:solidFill>
                  <a:srgbClr val="231F20"/>
                </a:solidFill>
                <a:latin typeface="Open Sans" pitchFamily="0" charset="1"/>
                <a:hlinkClick r:id="rId100"/>
              </a:rPr>
              <a:t>.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Ste</a:t>
            </a:r>
            <a:r>
              <a:rPr lang="de-DE" sz="803" baseline="0" b="0" i="0" dirty="0" spc="220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clit</a:t>
            </a:r>
            <a:r>
              <a:rPr lang="de-DE" sz="803" baseline="0" b="0" i="0" dirty="0" spc="212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kas</a:t>
            </a:r>
            <a:r>
              <a:rPr lang="de-DE" sz="803" baseline="0" b="0" i="0" dirty="0" spc="467">
                <a:solidFill>
                  <a:srgbClr val="231F20"/>
                </a:solidFill>
                <a:latin typeface="Open Sans" pitchFamily="0" charset="1"/>
                <a:hlinkClick r:id="rId100"/>
              </a:rPr>
              <a:t>d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gubergren,</a:t>
            </a:r>
          </a:p>
          <a:p>
            <a:pPr marL="2870327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n</a:t>
            </a:r>
            <a:r>
              <a:rPr lang="de-DE" sz="803" baseline="0" b="0" i="0" dirty="0" spc="294">
                <a:solidFill>
                  <a:srgbClr val="231F20"/>
                </a:solidFill>
                <a:latin typeface="Open Sans" pitchFamily="0" charset="1"/>
                <a:hlinkClick r:id="rId100"/>
              </a:rPr>
              <a:t>o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se</a:t>
            </a:r>
            <a:r>
              <a:rPr lang="de-DE" sz="803" baseline="0" b="0" i="0" dirty="0" spc="284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takimat</a:t>
            </a:r>
            <a:r>
              <a:rPr lang="de-DE" sz="803" baseline="0" b="0" i="0" dirty="0" spc="308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sanctu</a:t>
            </a:r>
            <a:r>
              <a:rPr lang="de-DE" sz="803" baseline="0" b="0" i="0" dirty="0" spc="300">
                <a:solidFill>
                  <a:srgbClr val="231F20"/>
                </a:solidFill>
                <a:latin typeface="Open Sans" pitchFamily="0" charset="1"/>
                <a:hlinkClick r:id="rId100"/>
              </a:rPr>
              <a:t>s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es</a:t>
            </a:r>
            <a:r>
              <a:rPr lang="de-DE" sz="803" baseline="0" b="0" i="0" dirty="0" spc="604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Lorem</a:t>
            </a:r>
          </a:p>
          <a:p>
            <a:pPr marL="2870327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ips</a:t>
            </a:r>
            <a:r>
              <a:rPr lang="de-DE" sz="803" baseline="0" b="0" i="0" dirty="0" spc="274">
                <a:solidFill>
                  <a:srgbClr val="231F20"/>
                </a:solidFill>
                <a:latin typeface="Open Sans" pitchFamily="0" charset="1"/>
                <a:hlinkClick r:id="rId100"/>
              </a:rPr>
              <a:t>u</a:t>
            </a:r>
            <a:r>
              <a:rPr lang="de-DE" sz="803" baseline="0" b="0" i="0" dirty="0" spc="284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ipsu</a:t>
            </a:r>
            <a:r>
              <a:rPr lang="de-DE" sz="803" baseline="0" b="0" i="0" dirty="0" spc="284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dolo</a:t>
            </a:r>
            <a:r>
              <a:rPr lang="de-DE" sz="803" baseline="0" b="0" i="0" dirty="0" spc="307">
                <a:solidFill>
                  <a:srgbClr val="231F20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si</a:t>
            </a:r>
            <a:r>
              <a:rPr lang="de-DE" sz="803" baseline="0" b="0" i="0" dirty="0" spc="280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amet</a:t>
            </a:r>
            <a:r>
              <a:rPr lang="de-DE" sz="803" baseline="0" b="0" i="0" dirty="0" spc="278">
                <a:solidFill>
                  <a:srgbClr val="231F20"/>
                </a:solidFill>
                <a:latin typeface="Open Sans" pitchFamily="0" charset="1"/>
                <a:hlinkClick r:id="rId100"/>
              </a:rPr>
              <a:t>.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Lorem</a:t>
            </a:r>
          </a:p>
          <a:p>
            <a:pPr marL="2870327">
              <a:lnSpc>
                <a:spcPts val="1200"/>
              </a:lnSpc>
              <a:tabLst>
                <a:tab pos="3086734" algn="l"/>
              </a:tabLst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ip-	su</a:t>
            </a:r>
            <a:r>
              <a:rPr lang="de-DE" sz="803" baseline="0" b="0" i="0" dirty="0" spc="356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dolo</a:t>
            </a:r>
            <a:r>
              <a:rPr lang="de-DE" sz="803" baseline="0" b="0" i="0" dirty="0" spc="379">
                <a:solidFill>
                  <a:srgbClr val="231F20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si</a:t>
            </a:r>
            <a:r>
              <a:rPr lang="de-DE" sz="803" baseline="0" b="0" i="0" dirty="0" spc="376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amet</a:t>
            </a:r>
            <a:r>
              <a:rPr lang="de-DE" sz="803" baseline="0" b="0" i="0" dirty="0" spc="355">
                <a:solidFill>
                  <a:srgbClr val="231F20"/>
                </a:solidFill>
                <a:latin typeface="Open Sans" pitchFamily="0" charset="1"/>
                <a:hlinkClick r:id="rId100"/>
              </a:rPr>
              <a:t>,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consetetur</a:t>
            </a:r>
          </a:p>
          <a:p>
            <a:pPr marL="2870327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sadipscin</a:t>
            </a:r>
            <a:r>
              <a:rPr lang="de-DE" sz="803" baseline="0" b="0" i="0" dirty="0" spc="459">
                <a:solidFill>
                  <a:srgbClr val="231F20"/>
                </a:solidFill>
                <a:latin typeface="Open Sans" pitchFamily="0" charset="1"/>
                <a:hlinkClick r:id="rId100"/>
              </a:rPr>
              <a:t>g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elitr</a:t>
            </a:r>
            <a:r>
              <a:rPr lang="de-DE" sz="803" baseline="0" b="0" i="0" dirty="0" spc="475">
                <a:solidFill>
                  <a:srgbClr val="231F20"/>
                </a:solidFill>
                <a:latin typeface="Open Sans" pitchFamily="0" charset="1"/>
                <a:hlinkClick r:id="rId100"/>
              </a:rPr>
              <a:t>,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se</a:t>
            </a:r>
            <a:r>
              <a:rPr lang="de-DE" sz="803" baseline="0" b="0" i="0" dirty="0" spc="467">
                <a:solidFill>
                  <a:srgbClr val="231F20"/>
                </a:solidFill>
                <a:latin typeface="Open Sans" pitchFamily="0" charset="1"/>
                <a:hlinkClick r:id="rId100"/>
              </a:rPr>
              <a:t>d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dia</a:t>
            </a:r>
            <a:r>
              <a:rPr lang="de-DE" sz="803" baseline="0" b="0" i="0" dirty="0" spc="488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nonumy</a:t>
            </a:r>
          </a:p>
          <a:p>
            <a:pPr marL="2870327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eirmo</a:t>
            </a:r>
            <a:r>
              <a:rPr lang="de-DE" sz="803" baseline="0" b="0" i="0" dirty="0" spc="419">
                <a:solidFill>
                  <a:srgbClr val="231F20"/>
                </a:solidFill>
                <a:latin typeface="Open Sans" pitchFamily="0" charset="1"/>
                <a:hlinkClick r:id="rId100"/>
              </a:rPr>
              <a:t>d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tempo</a:t>
            </a:r>
            <a:r>
              <a:rPr lang="de-DE" sz="803" baseline="0" b="0" i="0" dirty="0" spc="211">
                <a:solidFill>
                  <a:srgbClr val="231F20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invidun</a:t>
            </a:r>
            <a:r>
              <a:rPr lang="de-DE" sz="803" baseline="0" b="0" i="0" dirty="0" spc="220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u</a:t>
            </a:r>
            <a:r>
              <a:rPr lang="de-DE" sz="803" baseline="0" b="0" i="0" dirty="0" spc="220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labor</a:t>
            </a:r>
            <a:r>
              <a:rPr lang="de-DE" sz="803" baseline="0" b="0" i="0" dirty="0" spc="220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et</a:t>
            </a:r>
          </a:p>
          <a:p>
            <a:pPr marL="2870327">
              <a:lnSpc>
                <a:spcPts val="1200"/>
              </a:lnSpc>
              <a:tabLst>
                <a:tab pos="3300095" algn="l"/>
              </a:tabLst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dolore	magn</a:t>
            </a:r>
            <a:r>
              <a:rPr lang="de-DE" sz="803" baseline="0" b="0" i="0" dirty="0" spc="452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aliquya</a:t>
            </a:r>
            <a:r>
              <a:rPr lang="de-DE" sz="803" baseline="0" b="0" i="0" dirty="0" spc="452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erat</a:t>
            </a:r>
            <a:r>
              <a:rPr lang="de-DE" sz="803" baseline="0" b="0" i="0" dirty="0" spc="463">
                <a:solidFill>
                  <a:srgbClr val="231F20"/>
                </a:solidFill>
                <a:latin typeface="Open Sans" pitchFamily="0" charset="1"/>
                <a:hlinkClick r:id="rId100"/>
              </a:rPr>
              <a:t>,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sed</a:t>
            </a:r>
          </a:p>
          <a:p>
            <a:pPr marL="2870327">
              <a:lnSpc>
                <a:spcPts val="1200"/>
              </a:lnSpc>
              <a:tabLst>
                <a:tab pos="3237610" algn="l"/>
                <a:tab pos="3646296" algn="l"/>
                <a:tab pos="4041013" algn="l"/>
                <a:tab pos="4513452" algn="l"/>
              </a:tabLst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diam.	Lorem	ipsum	sedutur	ut</a:t>
            </a:r>
          </a:p>
          <a:p>
            <a:pPr marL="2870327">
              <a:lnSpc>
                <a:spcPts val="1202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labore.</a:t>
            </a:r>
          </a:p>
        </p:txBody>
      </p:sp>
      <p:sp>
        <p:nvSpPr>
          <p:cNvPr id="116" name="Rectangle 116"/>
          <p:cNvSpPr/>
          <p:nvPr/>
        </p:nvSpPr>
        <p:spPr>
          <a:xfrm rot="0" flipH="0" flipV="0">
            <a:off x="468477" y="3157414"/>
            <a:ext cx="2121780" cy="13874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836955" algn="l"/>
              </a:tabLst>
            </a:pPr>
            <a:r>
              <a:rPr lang="de-DE" sz="803" baseline="0" b="1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Lieu :	</a:t>
            </a:r>
            <a:r>
              <a:rPr lang="de-DE" sz="803" baseline="0" b="0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Ville</a:t>
            </a:r>
          </a:p>
          <a:p>
            <a:pPr marL="0">
              <a:lnSpc>
                <a:spcPts val="1032"/>
              </a:lnSpc>
              <a:tabLst>
                <a:tab pos="836955" algn="l"/>
              </a:tabLst>
            </a:pPr>
            <a:r>
              <a:rPr lang="de-DE" sz="803" baseline="0" b="1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Adresse :	</a:t>
            </a:r>
            <a:r>
              <a:rPr lang="de-DE" sz="803" baseline="0" b="0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Rue et numéro</a:t>
            </a:r>
          </a:p>
          <a:p>
            <a:pPr marL="0">
              <a:lnSpc>
                <a:spcPts val="1104"/>
              </a:lnSpc>
              <a:tabLst>
                <a:tab pos="836955" algn="l"/>
              </a:tabLst>
            </a:pPr>
            <a:r>
              <a:rPr lang="de-DE" sz="803" baseline="0" b="1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Date :	</a:t>
            </a:r>
            <a:r>
              <a:rPr lang="de-DE" sz="803" baseline="0" b="0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2</a:t>
            </a:r>
            <a:r>
              <a:rPr lang="de-DE" sz="803" baseline="0" b="0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4</a:t>
            </a:r>
            <a:r>
              <a:rPr lang="de-DE" sz="803" baseline="0" b="0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 ma</a:t>
            </a:r>
            <a:r>
              <a:rPr lang="de-DE" sz="803" baseline="0" b="0" i="0" dirty="0" spc="209">
                <a:solidFill>
                  <a:srgbClr val="FFFFFF"/>
                </a:solidFill>
                <a:latin typeface="Open Sans" pitchFamily="0" charset="1"/>
                <a:hlinkClick r:id="rId100"/>
              </a:rPr>
              <a:t>i</a:t>
            </a:r>
            <a:r>
              <a:rPr lang="de-DE" sz="803" baseline="0" b="0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au 2 juin</a:t>
            </a:r>
            <a:r>
              <a:rPr lang="de-DE" sz="803" baseline="0" b="0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 202</a:t>
            </a:r>
            <a:r>
              <a:rPr lang="de-DE" sz="803" baseline="0" b="0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4</a:t>
            </a:r>
          </a:p>
          <a:p>
            <a:pPr marL="0">
              <a:lnSpc>
                <a:spcPts val="1092"/>
              </a:lnSpc>
              <a:tabLst>
                <a:tab pos="836955" algn="l"/>
              </a:tabLst>
            </a:pPr>
            <a:r>
              <a:rPr lang="de-DE" sz="806" baseline="0" b="1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Heure :	</a:t>
            </a:r>
            <a:r>
              <a:rPr lang="de-DE" sz="806" baseline="0" b="0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10h</a:t>
            </a:r>
          </a:p>
          <a:p>
            <a:pPr marL="0">
              <a:lnSpc>
                <a:spcPts val="1105"/>
              </a:lnSpc>
              <a:tabLst>
                <a:tab pos="836955" algn="l"/>
              </a:tabLst>
            </a:pPr>
            <a:r>
              <a:rPr lang="de-DE" sz="803" baseline="0" b="1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Prix :	</a:t>
            </a:r>
            <a:r>
              <a:rPr lang="de-DE" sz="803" baseline="0" b="0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20.00 Fr.</a:t>
            </a:r>
          </a:p>
          <a:p>
            <a:pPr marL="0">
              <a:lnSpc>
                <a:spcPts val="1104"/>
              </a:lnSpc>
              <a:tabLst>
                <a:tab pos="836955" algn="l"/>
              </a:tabLst>
            </a:pPr>
            <a:r>
              <a:rPr lang="de-DE" sz="803" baseline="0" b="1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Inscription :	</a:t>
            </a:r>
            <a:r>
              <a:rPr lang="de-DE" sz="803" baseline="0" b="0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Lorem ipsum</a:t>
            </a:r>
          </a:p>
          <a:p>
            <a:pPr marL="0">
              <a:lnSpc>
                <a:spcPts val="1092"/>
              </a:lnSpc>
              <a:tabLst>
                <a:tab pos="836955" algn="l"/>
              </a:tabLst>
            </a:pPr>
            <a:r>
              <a:rPr lang="de-DE" sz="803" baseline="0" b="1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Conditions :	</a:t>
            </a:r>
            <a:r>
              <a:rPr lang="de-DE" sz="803" baseline="0" b="0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Lorem ipsum Lorem ipsum</a:t>
            </a:r>
          </a:p>
          <a:p>
            <a:pPr marL="0">
              <a:lnSpc>
                <a:spcPts val="1103"/>
              </a:lnSpc>
              <a:tabLst>
                <a:tab pos="836955" algn="l"/>
              </a:tabLst>
            </a:pPr>
            <a:r>
              <a:rPr lang="de-DE" sz="803" baseline="0" b="1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Site internet :	</a:t>
            </a:r>
            <a:r>
              <a:rPr lang="de-DE" sz="803" baseline="0" b="0" i="0" dirty="0" spc="0">
                <a:solidFill>
                  <a:srgbClr val="0000FF"/>
                </a:solidFill>
                <a:latin typeface="Open Sans" pitchFamily="0" charset="1"/>
                <a:hlinkClick r:id="rId100"/>
              </a:rPr>
              <a:t>www.website.ch</a:t>
            </a:r>
          </a:p>
          <a:p>
            <a:pPr marL="0">
              <a:lnSpc>
                <a:spcPts val="1104"/>
              </a:lnSpc>
              <a:tabLst>
                <a:tab pos="836955" algn="l"/>
              </a:tabLst>
            </a:pPr>
            <a:r>
              <a:rPr lang="de-DE" sz="803" baseline="0" b="1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Organisateur :	</a:t>
            </a:r>
            <a:r>
              <a:rPr lang="de-DE" sz="803" baseline="0" b="0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nom du motif</a:t>
            </a:r>
          </a:p>
          <a:p>
            <a:pPr marL="0">
              <a:lnSpc>
                <a:spcPts val="1091"/>
              </a:lnSpc>
            </a:pPr>
            <a:r>
              <a:rPr lang="de-DE" sz="803" baseline="0" b="1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Informations générales</a:t>
            </a:r>
          </a:p>
        </p:txBody>
      </p:sp>
      <p:sp>
        <p:nvSpPr>
          <p:cNvPr id="117" name="Rectangle 117"/>
          <p:cNvSpPr/>
          <p:nvPr/>
        </p:nvSpPr>
        <p:spPr>
          <a:xfrm rot="0" flipH="0" flipV="0">
            <a:off x="359663" y="5025211"/>
            <a:ext cx="2638256" cy="18294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434644"/>
            <a:r>
              <a:rPr lang="de-DE" sz="947" baseline="0" b="1" i="0" dirty="0" spc="0">
                <a:solidFill>
                  <a:srgbClr val="F78D1E"/>
                </a:solidFill>
                <a:latin typeface="Open Sans" pitchFamily="0" charset="1"/>
                <a:hlinkClick r:id="rId100"/>
              </a:rPr>
              <a:t>Lore</a:t>
            </a:r>
            <a:r>
              <a:rPr lang="de-DE" sz="947" baseline="0" b="1" i="0" dirty="0" spc="245">
                <a:solidFill>
                  <a:srgbClr val="F78D1E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947" baseline="0" b="1" i="0" dirty="0" spc="0">
                <a:solidFill>
                  <a:srgbClr val="F78D1E"/>
                </a:solidFill>
                <a:latin typeface="Open Sans" pitchFamily="0" charset="1"/>
                <a:hlinkClick r:id="rId100"/>
              </a:rPr>
              <a:t>ipsu</a:t>
            </a:r>
            <a:r>
              <a:rPr lang="de-DE" sz="947" baseline="0" b="1" i="0" dirty="0" spc="269">
                <a:solidFill>
                  <a:srgbClr val="F78D1E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947" baseline="0" b="1" i="0" dirty="0" spc="0">
                <a:solidFill>
                  <a:srgbClr val="F78D1E"/>
                </a:solidFill>
                <a:latin typeface="Open Sans" pitchFamily="0" charset="1"/>
                <a:hlinkClick r:id="rId100"/>
              </a:rPr>
              <a:t>dolo</a:t>
            </a:r>
            <a:r>
              <a:rPr lang="de-DE" sz="947" baseline="0" b="1" i="0" dirty="0" spc="241">
                <a:solidFill>
                  <a:srgbClr val="F78D1E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947" baseline="0" b="1" i="0" dirty="0" spc="0">
                <a:solidFill>
                  <a:srgbClr val="F78D1E"/>
                </a:solidFill>
                <a:latin typeface="Open Sans" pitchFamily="0" charset="1"/>
                <a:hlinkClick r:id="rId100"/>
              </a:rPr>
              <a:t>si</a:t>
            </a:r>
            <a:r>
              <a:rPr lang="de-DE" sz="947" baseline="0" b="1" i="0" dirty="0" spc="260">
                <a:solidFill>
                  <a:srgbClr val="F78D1E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947" baseline="0" b="1" i="0" dirty="0" spc="0">
                <a:solidFill>
                  <a:srgbClr val="F78D1E"/>
                </a:solidFill>
                <a:latin typeface="Open Sans" pitchFamily="0" charset="1"/>
                <a:hlinkClick r:id="rId100"/>
              </a:rPr>
              <a:t>ame</a:t>
            </a:r>
            <a:r>
              <a:rPr lang="de-DE" sz="947" baseline="0" b="1" i="0" dirty="0" spc="164">
                <a:solidFill>
                  <a:srgbClr val="F78D1E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947" baseline="0" b="1" i="0" dirty="0" spc="0">
                <a:solidFill>
                  <a:srgbClr val="F78D1E"/>
                </a:solidFill>
                <a:latin typeface="Open Sans" pitchFamily="0" charset="1"/>
                <a:hlinkClick r:id="rId100"/>
              </a:rPr>
              <a:t>cons-</a:t>
            </a:r>
          </a:p>
          <a:p>
            <a:pPr marL="434644">
              <a:lnSpc>
                <a:spcPts val="1152"/>
              </a:lnSpc>
            </a:pPr>
            <a:r>
              <a:rPr lang="de-DE" sz="950" baseline="0" b="1" i="0" dirty="0" spc="0">
                <a:solidFill>
                  <a:srgbClr val="F78D1E"/>
                </a:solidFill>
                <a:latin typeface="Open Sans" pitchFamily="0" charset="1"/>
                <a:hlinkClick r:id="rId100"/>
              </a:rPr>
              <a:t>tur sadipscing</a:t>
            </a:r>
          </a:p>
          <a:p>
            <a:pPr marL="434644">
              <a:lnSpc>
                <a:spcPts val="1159"/>
              </a:lnSpc>
              <a:tabLst>
                <a:tab pos="823263" algn="l"/>
                <a:tab pos="1205737" algn="l"/>
                <a:tab pos="1545970" algn="l"/>
                <a:tab pos="1742566" algn="l"/>
                <a:tab pos="2096134" algn="l"/>
              </a:tabLst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Lorem	ipsum	dolor	sit	amet,	consetetur</a:t>
            </a:r>
          </a:p>
          <a:p>
            <a:pPr marL="0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sadipte</a:t>
            </a:r>
            <a:r>
              <a:rPr lang="de-DE" sz="803" baseline="0" b="0" i="0" dirty="0" spc="220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clit</a:t>
            </a:r>
            <a:r>
              <a:rPr lang="de-DE" sz="803" baseline="0" b="0" i="0" dirty="0" spc="212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kas</a:t>
            </a:r>
            <a:r>
              <a:rPr lang="de-DE" sz="803" baseline="0" b="0" i="0" dirty="0" spc="227">
                <a:solidFill>
                  <a:srgbClr val="231F20"/>
                </a:solidFill>
                <a:latin typeface="Open Sans" pitchFamily="0" charset="1"/>
                <a:hlinkClick r:id="rId100"/>
              </a:rPr>
              <a:t>d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gubergren</a:t>
            </a:r>
            <a:r>
              <a:rPr lang="de-DE" sz="803" baseline="0" b="0" i="0" dirty="0" spc="199">
                <a:solidFill>
                  <a:srgbClr val="231F20"/>
                </a:solidFill>
                <a:latin typeface="Open Sans" pitchFamily="0" charset="1"/>
                <a:hlinkClick r:id="rId100"/>
              </a:rPr>
              <a:t>,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n</a:t>
            </a:r>
            <a:r>
              <a:rPr lang="de-DE" sz="803" baseline="0" b="0" i="0" dirty="0" spc="210">
                <a:solidFill>
                  <a:srgbClr val="231F20"/>
                </a:solidFill>
                <a:latin typeface="Open Sans" pitchFamily="0" charset="1"/>
                <a:hlinkClick r:id="rId100"/>
              </a:rPr>
              <a:t>o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se</a:t>
            </a:r>
            <a:r>
              <a:rPr lang="de-DE" sz="803" baseline="0" b="0" i="0" dirty="0" spc="200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takimat</a:t>
            </a:r>
            <a:r>
              <a:rPr lang="de-DE" sz="803" baseline="0" b="0" i="0" dirty="0" spc="464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sanctus</a:t>
            </a:r>
          </a:p>
          <a:p>
            <a:pPr marL="0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es</a:t>
            </a:r>
            <a:r>
              <a:rPr lang="de-DE" sz="803" baseline="0" b="0" i="0" dirty="0" spc="208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Lore</a:t>
            </a:r>
            <a:r>
              <a:rPr lang="de-DE" sz="803" baseline="0" b="0" i="0" dirty="0" spc="200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ipsu</a:t>
            </a:r>
            <a:r>
              <a:rPr lang="de-DE" sz="803" baseline="0" b="0" i="0" dirty="0" spc="212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dolo</a:t>
            </a:r>
            <a:r>
              <a:rPr lang="de-DE" sz="803" baseline="0" b="0" i="0" dirty="0" spc="235">
                <a:solidFill>
                  <a:srgbClr val="231F20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si</a:t>
            </a:r>
            <a:r>
              <a:rPr lang="de-DE" sz="803" baseline="0" b="0" i="0" dirty="0" spc="220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amet</a:t>
            </a:r>
            <a:r>
              <a:rPr lang="de-DE" sz="803" baseline="0" b="0" i="0" dirty="0" spc="218">
                <a:solidFill>
                  <a:srgbClr val="231F20"/>
                </a:solidFill>
                <a:latin typeface="Open Sans" pitchFamily="0" charset="1"/>
                <a:hlinkClick r:id="rId100"/>
              </a:rPr>
              <a:t>.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Lore</a:t>
            </a:r>
            <a:r>
              <a:rPr lang="de-DE" sz="803" baseline="0" b="0" i="0" dirty="0" spc="200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ipsu</a:t>
            </a:r>
            <a:r>
              <a:rPr lang="de-DE" sz="803" baseline="0" b="0" i="0" dirty="0" spc="428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dolo</a:t>
            </a:r>
            <a:r>
              <a:rPr lang="de-DE" sz="803" baseline="0" b="0" i="0" dirty="0" spc="237">
                <a:solidFill>
                  <a:srgbClr val="231F20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sit</a:t>
            </a:r>
          </a:p>
          <a:p>
            <a:pPr marL="0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amet</a:t>
            </a:r>
            <a:r>
              <a:rPr lang="de-DE" sz="803" baseline="0" b="0" i="0" dirty="0" spc="355">
                <a:solidFill>
                  <a:srgbClr val="231F20"/>
                </a:solidFill>
                <a:latin typeface="Open Sans" pitchFamily="0" charset="1"/>
                <a:hlinkClick r:id="rId100"/>
              </a:rPr>
              <a:t>,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consetetu</a:t>
            </a:r>
            <a:r>
              <a:rPr lang="de-DE" sz="803" baseline="0" b="0" i="0" dirty="0" spc="379">
                <a:solidFill>
                  <a:srgbClr val="231F20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sadipscin</a:t>
            </a:r>
            <a:r>
              <a:rPr lang="de-DE" sz="803" baseline="0" b="0" i="0" dirty="0" spc="366">
                <a:solidFill>
                  <a:srgbClr val="231F20"/>
                </a:solidFill>
                <a:latin typeface="Open Sans" pitchFamily="0" charset="1"/>
                <a:hlinkClick r:id="rId100"/>
              </a:rPr>
              <a:t>g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elitr</a:t>
            </a:r>
            <a:r>
              <a:rPr lang="de-DE" sz="803" baseline="0" b="0" i="0" dirty="0" spc="355">
                <a:solidFill>
                  <a:srgbClr val="231F20"/>
                </a:solidFill>
                <a:latin typeface="Open Sans" pitchFamily="0" charset="1"/>
                <a:hlinkClick r:id="rId100"/>
              </a:rPr>
              <a:t>,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se</a:t>
            </a:r>
            <a:r>
              <a:rPr lang="de-DE" sz="803" baseline="0" b="0" i="0" dirty="0" spc="371">
                <a:solidFill>
                  <a:srgbClr val="231F20"/>
                </a:solidFill>
                <a:latin typeface="Open Sans" pitchFamily="0" charset="1"/>
                <a:hlinkClick r:id="rId100"/>
              </a:rPr>
              <a:t>d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dia</a:t>
            </a:r>
            <a:r>
              <a:rPr lang="de-DE" sz="803" baseline="0" b="0" i="0" dirty="0" spc="556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nonumy</a:t>
            </a:r>
          </a:p>
          <a:p>
            <a:pPr marL="0">
              <a:lnSpc>
                <a:spcPts val="1200"/>
              </a:lnSpc>
              <a:tabLst>
                <a:tab pos="2279015" algn="l"/>
              </a:tabLst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eirmo</a:t>
            </a:r>
            <a:r>
              <a:rPr lang="de-DE" sz="803" baseline="0" b="0" i="0" dirty="0" spc="323">
                <a:solidFill>
                  <a:srgbClr val="231F20"/>
                </a:solidFill>
                <a:latin typeface="Open Sans" pitchFamily="0" charset="1"/>
                <a:hlinkClick r:id="rId100"/>
              </a:rPr>
              <a:t>d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tempo</a:t>
            </a:r>
            <a:r>
              <a:rPr lang="de-DE" sz="803" baseline="0" b="0" i="0" dirty="0" spc="307">
                <a:solidFill>
                  <a:srgbClr val="231F20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invidun</a:t>
            </a:r>
            <a:r>
              <a:rPr lang="de-DE" sz="803" baseline="0" b="0" i="0" dirty="0" spc="340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u</a:t>
            </a:r>
            <a:r>
              <a:rPr lang="de-DE" sz="803" baseline="0" b="0" i="0" dirty="0" spc="343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labor</a:t>
            </a:r>
            <a:r>
              <a:rPr lang="de-DE" sz="803" baseline="0" b="0" i="0" dirty="0" spc="352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328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dolores	magna</a:t>
            </a:r>
          </a:p>
          <a:p>
            <a:pPr marL="0">
              <a:lnSpc>
                <a:spcPts val="1200"/>
              </a:lnSpc>
              <a:tabLst>
                <a:tab pos="2507869" algn="l"/>
              </a:tabLst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aliquya</a:t>
            </a:r>
            <a:r>
              <a:rPr lang="de-DE" sz="803" baseline="0" b="0" i="0" dirty="0" spc="452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erat</a:t>
            </a:r>
            <a:r>
              <a:rPr lang="de-DE" sz="803" baseline="0" b="0" i="0" dirty="0" spc="451">
                <a:solidFill>
                  <a:srgbClr val="231F20"/>
                </a:solidFill>
                <a:latin typeface="Open Sans" pitchFamily="0" charset="1"/>
                <a:hlinkClick r:id="rId100"/>
              </a:rPr>
              <a:t>,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se</a:t>
            </a:r>
            <a:r>
              <a:rPr lang="de-DE" sz="803" baseline="0" b="0" i="0" dirty="0" spc="454">
                <a:solidFill>
                  <a:srgbClr val="231F20"/>
                </a:solidFill>
                <a:latin typeface="Open Sans" pitchFamily="0" charset="1"/>
                <a:hlinkClick r:id="rId100"/>
              </a:rPr>
              <a:t>d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dia</a:t>
            </a:r>
            <a:r>
              <a:rPr lang="de-DE" sz="803" baseline="0" b="0" i="0" dirty="0" spc="464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voluptua</a:t>
            </a:r>
            <a:r>
              <a:rPr lang="de-DE" sz="803" baseline="0" b="0" i="0" dirty="0" spc="470">
                <a:solidFill>
                  <a:srgbClr val="231F20"/>
                </a:solidFill>
                <a:latin typeface="Open Sans" pitchFamily="0" charset="1"/>
                <a:hlinkClick r:id="rId100"/>
              </a:rPr>
              <a:t>.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3" baseline="0" b="0" i="0" dirty="0" spc="472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ver</a:t>
            </a:r>
            <a:r>
              <a:rPr lang="de-DE" sz="803" baseline="0" b="0" i="0" dirty="0" spc="450">
                <a:solidFill>
                  <a:srgbClr val="231F20"/>
                </a:solidFill>
                <a:latin typeface="Open Sans" pitchFamily="0" charset="1"/>
                <a:hlinkClick r:id="rId100"/>
              </a:rPr>
              <a:t>o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eos	et</a:t>
            </a:r>
          </a:p>
          <a:p>
            <a:pPr marL="0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accusam</a:t>
            </a:r>
            <a:r>
              <a:rPr lang="de-DE" sz="803" baseline="0" b="0" i="0" dirty="0" spc="278">
                <a:solidFill>
                  <a:srgbClr val="231F20"/>
                </a:solidFill>
                <a:latin typeface="Open Sans" pitchFamily="0" charset="1"/>
                <a:hlinkClick r:id="rId100"/>
              </a:rPr>
              <a:t>.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Lore</a:t>
            </a:r>
            <a:r>
              <a:rPr lang="de-DE" sz="803" baseline="0" b="0" i="0" dirty="0" spc="272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Ipsu</a:t>
            </a:r>
            <a:r>
              <a:rPr lang="de-DE" sz="803" baseline="0" b="0" i="0" dirty="0" spc="272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dolo</a:t>
            </a:r>
            <a:r>
              <a:rPr lang="de-DE" sz="803" baseline="0" b="0" i="0" dirty="0" spc="283">
                <a:solidFill>
                  <a:srgbClr val="231F20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si</a:t>
            </a:r>
            <a:r>
              <a:rPr lang="de-DE" sz="803" baseline="0" b="0" i="0" dirty="0" spc="292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amet</a:t>
            </a:r>
            <a:r>
              <a:rPr lang="de-DE" sz="803" baseline="0" b="0" i="0" dirty="0" spc="278">
                <a:solidFill>
                  <a:srgbClr val="231F20"/>
                </a:solidFill>
                <a:latin typeface="Open Sans" pitchFamily="0" charset="1"/>
                <a:hlinkClick r:id="rId100"/>
              </a:rPr>
              <a:t>.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Lore</a:t>
            </a:r>
            <a:r>
              <a:rPr lang="de-DE" sz="803" baseline="0" b="0" i="0" dirty="0" spc="272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ipsumm</a:t>
            </a:r>
          </a:p>
          <a:p>
            <a:pPr marL="0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consetu</a:t>
            </a:r>
            <a:r>
              <a:rPr lang="de-DE" sz="803" baseline="0" b="0" i="0" dirty="0" spc="475">
                <a:solidFill>
                  <a:srgbClr val="231F20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sadipscin</a:t>
            </a:r>
            <a:r>
              <a:rPr lang="de-DE" sz="803" baseline="0" b="0" i="0" dirty="0" spc="471">
                <a:solidFill>
                  <a:srgbClr val="231F20"/>
                </a:solidFill>
                <a:latin typeface="Open Sans" pitchFamily="0" charset="1"/>
                <a:hlinkClick r:id="rId100"/>
              </a:rPr>
              <a:t>g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elitr</a:t>
            </a:r>
            <a:r>
              <a:rPr lang="de-DE" sz="803" baseline="0" b="0" i="0" dirty="0" spc="475">
                <a:solidFill>
                  <a:srgbClr val="231F20"/>
                </a:solidFill>
                <a:latin typeface="Open Sans" pitchFamily="0" charset="1"/>
                <a:hlinkClick r:id="rId100"/>
              </a:rPr>
              <a:t>,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se</a:t>
            </a:r>
            <a:r>
              <a:rPr lang="de-DE" sz="803" baseline="0" b="0" i="0" dirty="0" spc="479">
                <a:solidFill>
                  <a:srgbClr val="231F20"/>
                </a:solidFill>
                <a:latin typeface="Open Sans" pitchFamily="0" charset="1"/>
                <a:hlinkClick r:id="rId100"/>
              </a:rPr>
              <a:t>d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dia</a:t>
            </a:r>
            <a:r>
              <a:rPr lang="de-DE" sz="803" baseline="0" b="0" i="0" dirty="0" spc="464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nonum</a:t>
            </a:r>
            <a:r>
              <a:rPr lang="de-DE" sz="803" baseline="0" b="0" i="0" dirty="0" spc="470">
                <a:solidFill>
                  <a:srgbClr val="231F20"/>
                </a:solidFill>
                <a:latin typeface="Open Sans" pitchFamily="0" charset="1"/>
                <a:hlinkClick r:id="rId100"/>
              </a:rPr>
              <a:t>y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eirmod</a:t>
            </a:r>
          </a:p>
          <a:p>
            <a:pPr marL="0">
              <a:lnSpc>
                <a:spcPts val="1200"/>
              </a:lnSpc>
            </a:pPr>
            <a:r>
              <a:rPr lang="de-DE" sz="80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tempo</a:t>
            </a:r>
            <a:r>
              <a:rPr lang="de-DE" sz="806" baseline="0" b="0" i="0" dirty="0" spc="330">
                <a:solidFill>
                  <a:srgbClr val="231F20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80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invidun</a:t>
            </a:r>
            <a:r>
              <a:rPr lang="de-DE" sz="806" baseline="0" b="0" i="0" dirty="0" spc="339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u</a:t>
            </a:r>
            <a:r>
              <a:rPr lang="de-DE" sz="806" baseline="0" b="0" i="0" dirty="0" spc="338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labor</a:t>
            </a:r>
            <a:r>
              <a:rPr lang="de-DE" sz="806" baseline="0" b="0" i="0" dirty="0" spc="339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6" baseline="0" b="0" i="0" dirty="0" spc="339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dolore</a:t>
            </a:r>
            <a:r>
              <a:rPr lang="de-DE" sz="806" baseline="0" b="0" i="0" dirty="0" spc="347">
                <a:solidFill>
                  <a:srgbClr val="231F20"/>
                </a:solidFill>
                <a:latin typeface="Open Sans" pitchFamily="0" charset="1"/>
                <a:hlinkClick r:id="rId100"/>
              </a:rPr>
              <a:t>s</a:t>
            </a:r>
            <a:r>
              <a:rPr lang="de-DE" sz="80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magn</a:t>
            </a:r>
            <a:r>
              <a:rPr lang="de-DE" sz="806" baseline="0" b="0" i="0" dirty="0" spc="319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era</a:t>
            </a:r>
            <a:r>
              <a:rPr lang="de-DE" sz="806" baseline="0" b="0" i="0" dirty="0" spc="339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sed</a:t>
            </a:r>
          </a:p>
          <a:p>
            <a:pPr marL="0">
              <a:lnSpc>
                <a:spcPts val="1201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dia</a:t>
            </a:r>
            <a:r>
              <a:rPr lang="de-DE" sz="803" baseline="0" b="0" i="0" dirty="0" spc="202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3" baseline="0" b="0" i="0" dirty="0" spc="208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vero.</a:t>
            </a:r>
          </a:p>
        </p:txBody>
      </p:sp>
      <p:sp>
        <p:nvSpPr>
          <p:cNvPr id="118" name="Rectangle 118"/>
          <p:cNvSpPr/>
          <p:nvPr/>
        </p:nvSpPr>
        <p:spPr>
          <a:xfrm rot="0" flipH="0" flipV="0">
            <a:off x="3108070" y="4112589"/>
            <a:ext cx="1893690" cy="27439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de-DE" sz="947" baseline="0" b="1" i="0" dirty="0" spc="0">
                <a:solidFill>
                  <a:srgbClr val="F78D1E"/>
                </a:solidFill>
                <a:latin typeface="Open Sans" pitchFamily="0" charset="1"/>
                <a:hlinkClick r:id="rId100"/>
              </a:rPr>
              <a:t>Lore</a:t>
            </a:r>
            <a:r>
              <a:rPr lang="de-DE" sz="947" baseline="0" b="1" i="0" dirty="0" spc="665">
                <a:solidFill>
                  <a:srgbClr val="F78D1E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947" baseline="0" b="1" i="0" dirty="0" spc="0">
                <a:solidFill>
                  <a:srgbClr val="F78D1E"/>
                </a:solidFill>
                <a:latin typeface="Open Sans" pitchFamily="0" charset="1"/>
                <a:hlinkClick r:id="rId100"/>
              </a:rPr>
              <a:t>ipsu</a:t>
            </a:r>
            <a:r>
              <a:rPr lang="de-DE" sz="947" baseline="0" b="1" i="0" dirty="0" spc="665">
                <a:solidFill>
                  <a:srgbClr val="F78D1E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947" baseline="0" b="1" i="0" dirty="0" spc="0">
                <a:solidFill>
                  <a:srgbClr val="F78D1E"/>
                </a:solidFill>
                <a:latin typeface="Open Sans" pitchFamily="0" charset="1"/>
                <a:hlinkClick r:id="rId100"/>
              </a:rPr>
              <a:t>dolo</a:t>
            </a:r>
            <a:r>
              <a:rPr lang="de-DE" sz="947" baseline="0" b="1" i="0" dirty="0" spc="673">
                <a:solidFill>
                  <a:srgbClr val="F78D1E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947" baseline="0" b="1" i="0" dirty="0" spc="0">
                <a:solidFill>
                  <a:srgbClr val="F78D1E"/>
                </a:solidFill>
                <a:latin typeface="Open Sans" pitchFamily="0" charset="1"/>
                <a:hlinkClick r:id="rId100"/>
              </a:rPr>
              <a:t>si</a:t>
            </a:r>
            <a:r>
              <a:rPr lang="de-DE" sz="947" baseline="0" b="1" i="0" dirty="0" spc="656">
                <a:solidFill>
                  <a:srgbClr val="F78D1E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947" baseline="0" b="1" i="0" dirty="0" spc="0">
                <a:solidFill>
                  <a:srgbClr val="F78D1E"/>
                </a:solidFill>
                <a:latin typeface="Open Sans" pitchFamily="0" charset="1"/>
                <a:hlinkClick r:id="rId100"/>
              </a:rPr>
              <a:t>amet</a:t>
            </a:r>
          </a:p>
          <a:p>
            <a:pPr marL="0">
              <a:lnSpc>
                <a:spcPts val="1151"/>
              </a:lnSpc>
            </a:pPr>
            <a:r>
              <a:rPr lang="de-DE" sz="947" baseline="0" b="1" i="0" dirty="0" spc="0">
                <a:solidFill>
                  <a:srgbClr val="F78D1E"/>
                </a:solidFill>
                <a:latin typeface="Open Sans" pitchFamily="0" charset="1"/>
                <a:hlinkClick r:id="rId100"/>
              </a:rPr>
              <a:t>constu</a:t>
            </a:r>
            <a:r>
              <a:rPr lang="de-DE" sz="947" baseline="0" b="1" i="0" dirty="0" spc="277">
                <a:solidFill>
                  <a:srgbClr val="F78D1E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947" baseline="0" b="1" i="0" dirty="0" spc="0">
                <a:solidFill>
                  <a:srgbClr val="F78D1E"/>
                </a:solidFill>
                <a:latin typeface="Open Sans" pitchFamily="0" charset="1"/>
                <a:hlinkClick r:id="rId100"/>
              </a:rPr>
              <a:t>sadipscing</a:t>
            </a:r>
          </a:p>
          <a:p>
            <a:pPr marL="0">
              <a:lnSpc>
                <a:spcPts val="1157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Lore</a:t>
            </a:r>
            <a:r>
              <a:rPr lang="de-DE" sz="803" baseline="0" b="0" i="0" dirty="0" spc="212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ipsu</a:t>
            </a:r>
            <a:r>
              <a:rPr lang="de-DE" sz="803" baseline="0" b="0" i="0" dirty="0" spc="224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dolo</a:t>
            </a:r>
            <a:r>
              <a:rPr lang="de-DE" sz="803" baseline="0" b="0" i="0" dirty="0" spc="247">
                <a:solidFill>
                  <a:srgbClr val="231F20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si</a:t>
            </a:r>
            <a:r>
              <a:rPr lang="de-DE" sz="803" baseline="0" b="0" i="0" dirty="0" spc="232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amet</a:t>
            </a:r>
            <a:r>
              <a:rPr lang="de-DE" sz="803" baseline="0" b="0" i="0" dirty="0" spc="211">
                <a:solidFill>
                  <a:srgbClr val="231F20"/>
                </a:solidFill>
                <a:latin typeface="Open Sans" pitchFamily="0" charset="1"/>
                <a:hlinkClick r:id="rId100"/>
              </a:rPr>
              <a:t>,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consetetur</a:t>
            </a:r>
          </a:p>
          <a:p>
            <a:pPr marL="0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sadipscin</a:t>
            </a:r>
            <a:r>
              <a:rPr lang="de-DE" sz="803" baseline="0" b="0" i="0" dirty="0" spc="351">
                <a:solidFill>
                  <a:srgbClr val="231F20"/>
                </a:solidFill>
                <a:latin typeface="Open Sans" pitchFamily="0" charset="1"/>
                <a:hlinkClick r:id="rId100"/>
              </a:rPr>
              <a:t>g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elitr</a:t>
            </a:r>
            <a:r>
              <a:rPr lang="de-DE" sz="803" baseline="0" b="0" i="0" dirty="0" spc="343">
                <a:solidFill>
                  <a:srgbClr val="231F20"/>
                </a:solidFill>
                <a:latin typeface="Open Sans" pitchFamily="0" charset="1"/>
                <a:hlinkClick r:id="rId100"/>
              </a:rPr>
              <a:t>,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se</a:t>
            </a:r>
            <a:r>
              <a:rPr lang="de-DE" sz="803" baseline="0" b="0" i="0" dirty="0" spc="347">
                <a:solidFill>
                  <a:srgbClr val="231F20"/>
                </a:solidFill>
                <a:latin typeface="Open Sans" pitchFamily="0" charset="1"/>
                <a:hlinkClick r:id="rId100"/>
              </a:rPr>
              <a:t>d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dia</a:t>
            </a:r>
            <a:r>
              <a:rPr lang="de-DE" sz="803" baseline="0" b="0" i="0" dirty="0" spc="356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nonum</a:t>
            </a:r>
            <a:r>
              <a:rPr lang="de-DE" sz="803" baseline="0" b="0" i="0" dirty="0" spc="338">
                <a:solidFill>
                  <a:srgbClr val="231F20"/>
                </a:solidFill>
                <a:latin typeface="Open Sans" pitchFamily="0" charset="1"/>
                <a:hlinkClick r:id="rId100"/>
              </a:rPr>
              <a:t>y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eir-</a:t>
            </a:r>
          </a:p>
          <a:p>
            <a:pPr marL="0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mo</a:t>
            </a:r>
            <a:r>
              <a:rPr lang="de-DE" sz="803" baseline="0" b="0" i="0" dirty="0" spc="203">
                <a:solidFill>
                  <a:srgbClr val="231F20"/>
                </a:solidFill>
                <a:latin typeface="Open Sans" pitchFamily="0" charset="1"/>
                <a:hlinkClick r:id="rId100"/>
              </a:rPr>
              <a:t>d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tempo</a:t>
            </a:r>
            <a:r>
              <a:rPr lang="de-DE" sz="803" baseline="0" b="0" i="0" dirty="0" spc="211">
                <a:solidFill>
                  <a:srgbClr val="231F20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invidun</a:t>
            </a:r>
            <a:r>
              <a:rPr lang="de-DE" sz="803" baseline="0" b="0" i="0" dirty="0" spc="220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u</a:t>
            </a:r>
            <a:r>
              <a:rPr lang="de-DE" sz="803" baseline="0" b="0" i="0" dirty="0" spc="208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labor</a:t>
            </a:r>
            <a:r>
              <a:rPr lang="de-DE" sz="803" baseline="0" b="0" i="0" dirty="0" spc="208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196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doloe</a:t>
            </a:r>
          </a:p>
          <a:p>
            <a:pPr marL="0">
              <a:lnSpc>
                <a:spcPts val="1202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magn</a:t>
            </a:r>
            <a:r>
              <a:rPr lang="de-DE" sz="803" baseline="0" b="0" i="0" dirty="0" spc="548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aliquya</a:t>
            </a:r>
            <a:r>
              <a:rPr lang="de-DE" sz="803" baseline="0" b="0" i="0" dirty="0" spc="548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erat</a:t>
            </a:r>
            <a:r>
              <a:rPr lang="de-DE" sz="803" baseline="0" b="0" i="0" dirty="0" spc="559">
                <a:solidFill>
                  <a:srgbClr val="231F20"/>
                </a:solidFill>
                <a:latin typeface="Open Sans" pitchFamily="0" charset="1"/>
                <a:hlinkClick r:id="rId100"/>
              </a:rPr>
              <a:t>,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se</a:t>
            </a:r>
            <a:r>
              <a:rPr lang="de-DE" sz="803" baseline="0" b="0" i="0" dirty="0" spc="539">
                <a:solidFill>
                  <a:srgbClr val="231F20"/>
                </a:solidFill>
                <a:latin typeface="Open Sans" pitchFamily="0" charset="1"/>
                <a:hlinkClick r:id="rId100"/>
              </a:rPr>
              <a:t>d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dia</a:t>
            </a:r>
            <a:r>
              <a:rPr lang="de-DE" sz="803" baseline="0" b="0" i="0" dirty="0" spc="560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vo-</a:t>
            </a:r>
          </a:p>
          <a:p>
            <a:pPr marL="0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luptua</a:t>
            </a:r>
            <a:r>
              <a:rPr lang="de-DE" sz="803" baseline="0" b="0" i="0" dirty="0" spc="266">
                <a:solidFill>
                  <a:srgbClr val="231F20"/>
                </a:solidFill>
                <a:latin typeface="Open Sans" pitchFamily="0" charset="1"/>
                <a:hlinkClick r:id="rId100"/>
              </a:rPr>
              <a:t>.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3" baseline="0" b="0" i="0" dirty="0" spc="268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ver</a:t>
            </a:r>
            <a:r>
              <a:rPr lang="de-DE" sz="803" baseline="0" b="0" i="0" dirty="0" spc="248">
                <a:solidFill>
                  <a:srgbClr val="231F20"/>
                </a:solidFill>
                <a:latin typeface="Open Sans" pitchFamily="0" charset="1"/>
                <a:hlinkClick r:id="rId100"/>
              </a:rPr>
              <a:t>o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eo</a:t>
            </a:r>
            <a:r>
              <a:rPr lang="de-DE" sz="803" baseline="0" b="0" i="0" dirty="0" spc="240">
                <a:solidFill>
                  <a:srgbClr val="231F20"/>
                </a:solidFill>
                <a:latin typeface="Open Sans" pitchFamily="0" charset="1"/>
                <a:hlinkClick r:id="rId100"/>
              </a:rPr>
              <a:t>s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268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accusa</a:t>
            </a:r>
            <a:r>
              <a:rPr lang="de-DE" sz="803" baseline="0" b="0" i="0" dirty="0" spc="272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256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justo</a:t>
            </a:r>
          </a:p>
          <a:p>
            <a:pPr marL="0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du</a:t>
            </a:r>
            <a:r>
              <a:rPr lang="de-DE" sz="803" baseline="0" b="0" i="0" dirty="0" spc="198">
                <a:solidFill>
                  <a:srgbClr val="231F20"/>
                </a:solidFill>
                <a:latin typeface="Open Sans" pitchFamily="0" charset="1"/>
                <a:hlinkClick r:id="rId100"/>
              </a:rPr>
              <a:t>o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dolore</a:t>
            </a:r>
            <a:r>
              <a:rPr lang="de-DE" sz="803" baseline="0" b="0" i="0" dirty="0" spc="216">
                <a:solidFill>
                  <a:srgbClr val="231F20"/>
                </a:solidFill>
                <a:latin typeface="Open Sans" pitchFamily="0" charset="1"/>
                <a:hlinkClick r:id="rId100"/>
              </a:rPr>
              <a:t>s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210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212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rebum</a:t>
            </a:r>
            <a:r>
              <a:rPr lang="de-DE" sz="803" baseline="0" b="0" i="0" dirty="0" spc="206">
                <a:solidFill>
                  <a:srgbClr val="231F20"/>
                </a:solidFill>
                <a:latin typeface="Open Sans" pitchFamily="0" charset="1"/>
                <a:hlinkClick r:id="rId100"/>
              </a:rPr>
              <a:t>.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Ste</a:t>
            </a:r>
            <a:r>
              <a:rPr lang="de-DE" sz="803" baseline="0" b="0" i="0" dirty="0" spc="208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clit</a:t>
            </a:r>
            <a:r>
              <a:rPr lang="de-DE" sz="803" baseline="0" b="0" i="0" dirty="0" spc="212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kasd</a:t>
            </a:r>
          </a:p>
          <a:p>
            <a:pPr marL="0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gubergren</a:t>
            </a:r>
            <a:r>
              <a:rPr lang="de-DE" sz="803" baseline="0" b="0" i="0" dirty="0" spc="199">
                <a:solidFill>
                  <a:srgbClr val="231F20"/>
                </a:solidFill>
                <a:latin typeface="Open Sans" pitchFamily="0" charset="1"/>
                <a:hlinkClick r:id="rId100"/>
              </a:rPr>
              <a:t>,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n</a:t>
            </a:r>
            <a:r>
              <a:rPr lang="de-DE" sz="803" baseline="0" b="0" i="0" dirty="0" spc="236">
                <a:solidFill>
                  <a:srgbClr val="231F20"/>
                </a:solidFill>
                <a:latin typeface="Open Sans" pitchFamily="0" charset="1"/>
                <a:hlinkClick r:id="rId100"/>
              </a:rPr>
              <a:t>o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se</a:t>
            </a:r>
            <a:r>
              <a:rPr lang="de-DE" sz="803" baseline="0" b="0" i="0" dirty="0" spc="224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takimat</a:t>
            </a:r>
            <a:r>
              <a:rPr lang="de-DE" sz="803" baseline="0" b="0" i="0" dirty="0" spc="248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sanctu</a:t>
            </a:r>
            <a:r>
              <a:rPr lang="de-DE" sz="803" baseline="0" b="0" i="0" dirty="0" spc="252">
                <a:solidFill>
                  <a:srgbClr val="231F20"/>
                </a:solidFill>
                <a:latin typeface="Open Sans" pitchFamily="0" charset="1"/>
                <a:hlinkClick r:id="rId100"/>
              </a:rPr>
              <a:t>s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est</a:t>
            </a:r>
          </a:p>
          <a:p>
            <a:pPr marL="0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Lore</a:t>
            </a:r>
            <a:r>
              <a:rPr lang="de-DE" sz="803" baseline="0" b="0" i="0" dirty="0" spc="272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ipsu</a:t>
            </a:r>
            <a:r>
              <a:rPr lang="de-DE" sz="803" baseline="0" b="0" i="0" dirty="0" spc="284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dolo</a:t>
            </a:r>
            <a:r>
              <a:rPr lang="de-DE" sz="803" baseline="0" b="0" i="0" dirty="0" spc="295">
                <a:solidFill>
                  <a:srgbClr val="231F20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si</a:t>
            </a:r>
            <a:r>
              <a:rPr lang="de-DE" sz="803" baseline="0" b="0" i="0" dirty="0" spc="292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amet</a:t>
            </a:r>
            <a:r>
              <a:rPr lang="de-DE" sz="803" baseline="0" b="0" i="0" dirty="0" spc="278">
                <a:solidFill>
                  <a:srgbClr val="231F20"/>
                </a:solidFill>
                <a:latin typeface="Open Sans" pitchFamily="0" charset="1"/>
                <a:hlinkClick r:id="rId100"/>
              </a:rPr>
              <a:t>.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Lore</a:t>
            </a:r>
            <a:r>
              <a:rPr lang="de-DE" sz="803" baseline="0" b="0" i="0" dirty="0" spc="260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ip-</a:t>
            </a:r>
          </a:p>
          <a:p>
            <a:pPr marL="0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su</a:t>
            </a:r>
            <a:r>
              <a:rPr lang="de-DE" sz="803" baseline="0" b="0" i="0" dirty="0" spc="368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dolo</a:t>
            </a:r>
            <a:r>
              <a:rPr lang="de-DE" sz="803" baseline="0" b="0" i="0" dirty="0" spc="415">
                <a:solidFill>
                  <a:srgbClr val="231F20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si</a:t>
            </a:r>
            <a:r>
              <a:rPr lang="de-DE" sz="803" baseline="0" b="0" i="0" dirty="0" spc="402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amet</a:t>
            </a:r>
            <a:r>
              <a:rPr lang="de-DE" sz="803" baseline="0" b="0" i="0" dirty="0" spc="367">
                <a:solidFill>
                  <a:srgbClr val="231F20"/>
                </a:solidFill>
                <a:latin typeface="Open Sans" pitchFamily="0" charset="1"/>
                <a:hlinkClick r:id="rId100"/>
              </a:rPr>
              <a:t>,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consetetu</a:t>
            </a:r>
            <a:r>
              <a:rPr lang="de-DE" sz="803" baseline="0" b="0" i="0" dirty="0" spc="379">
                <a:solidFill>
                  <a:srgbClr val="231F20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sadip-</a:t>
            </a:r>
          </a:p>
          <a:p>
            <a:pPr marL="0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scin</a:t>
            </a:r>
            <a:r>
              <a:rPr lang="de-DE" sz="803" baseline="0" b="0" i="0" dirty="0" spc="435">
                <a:solidFill>
                  <a:srgbClr val="231F20"/>
                </a:solidFill>
                <a:latin typeface="Open Sans" pitchFamily="0" charset="1"/>
                <a:hlinkClick r:id="rId100"/>
              </a:rPr>
              <a:t>g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elitr</a:t>
            </a:r>
            <a:r>
              <a:rPr lang="de-DE" sz="803" baseline="0" b="0" i="0" dirty="0" spc="451">
                <a:solidFill>
                  <a:srgbClr val="231F20"/>
                </a:solidFill>
                <a:latin typeface="Open Sans" pitchFamily="0" charset="1"/>
                <a:hlinkClick r:id="rId100"/>
              </a:rPr>
              <a:t>,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se</a:t>
            </a:r>
            <a:r>
              <a:rPr lang="de-DE" sz="803" baseline="0" b="0" i="0" dirty="0" spc="457">
                <a:solidFill>
                  <a:srgbClr val="231F20"/>
                </a:solidFill>
                <a:latin typeface="Open Sans" pitchFamily="0" charset="1"/>
                <a:hlinkClick r:id="rId100"/>
              </a:rPr>
              <a:t>d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dia</a:t>
            </a:r>
            <a:r>
              <a:rPr lang="de-DE" sz="803" baseline="0" b="0" i="0" dirty="0" spc="452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nonum</a:t>
            </a:r>
            <a:r>
              <a:rPr lang="de-DE" sz="803" baseline="0" b="0" i="0" dirty="0" spc="470">
                <a:solidFill>
                  <a:srgbClr val="231F20"/>
                </a:solidFill>
                <a:latin typeface="Open Sans" pitchFamily="0" charset="1"/>
                <a:hlinkClick r:id="rId100"/>
              </a:rPr>
              <a:t>y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eirmod</a:t>
            </a:r>
          </a:p>
          <a:p>
            <a:pPr marL="0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tempo</a:t>
            </a:r>
            <a:r>
              <a:rPr lang="de-DE" sz="803" baseline="0" b="0" i="0" dirty="0" spc="487">
                <a:solidFill>
                  <a:srgbClr val="231F20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invidun</a:t>
            </a:r>
            <a:r>
              <a:rPr lang="de-DE" sz="803" baseline="0" b="0" i="0" dirty="0" spc="520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u</a:t>
            </a:r>
            <a:r>
              <a:rPr lang="de-DE" sz="803" baseline="0" b="0" i="0" dirty="0" spc="520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labor</a:t>
            </a:r>
            <a:r>
              <a:rPr lang="de-DE" sz="803" baseline="0" b="0" i="0" dirty="0" spc="532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496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dolore</a:t>
            </a:r>
          </a:p>
          <a:p>
            <a:pPr marL="0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magn</a:t>
            </a:r>
            <a:r>
              <a:rPr lang="de-DE" sz="803" baseline="0" b="0" i="0" dirty="0" spc="212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aliquya</a:t>
            </a:r>
            <a:r>
              <a:rPr lang="de-DE" sz="803" baseline="0" b="0" i="0" dirty="0" spc="224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erat</a:t>
            </a:r>
            <a:r>
              <a:rPr lang="de-DE" sz="803" baseline="0" b="0" i="0" dirty="0" spc="223">
                <a:solidFill>
                  <a:srgbClr val="231F20"/>
                </a:solidFill>
                <a:latin typeface="Open Sans" pitchFamily="0" charset="1"/>
                <a:hlinkClick r:id="rId100"/>
              </a:rPr>
              <a:t>,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se</a:t>
            </a:r>
            <a:r>
              <a:rPr lang="de-DE" sz="803" baseline="0" b="0" i="0" dirty="0" spc="191">
                <a:solidFill>
                  <a:srgbClr val="231F20"/>
                </a:solidFill>
                <a:latin typeface="Open Sans" pitchFamily="0" charset="1"/>
                <a:hlinkClick r:id="rId100"/>
              </a:rPr>
              <a:t>d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diam.</a:t>
            </a:r>
          </a:p>
          <a:p>
            <a:pPr marL="0">
              <a:lnSpc>
                <a:spcPts val="1202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Lore</a:t>
            </a:r>
            <a:r>
              <a:rPr lang="de-DE" sz="803" baseline="0" b="0" i="0" dirty="0" spc="380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ipsu</a:t>
            </a:r>
            <a:r>
              <a:rPr lang="de-DE" sz="803" baseline="0" b="0" i="0" dirty="0" spc="382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dolo</a:t>
            </a:r>
            <a:r>
              <a:rPr lang="de-DE" sz="803" baseline="0" b="0" i="0" dirty="0" spc="391">
                <a:solidFill>
                  <a:srgbClr val="231F20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si</a:t>
            </a:r>
            <a:r>
              <a:rPr lang="de-DE" sz="803" baseline="0" b="0" i="0" dirty="0" spc="388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amet</a:t>
            </a:r>
            <a:r>
              <a:rPr lang="de-DE" sz="803" baseline="0" b="0" i="0" dirty="0" spc="355">
                <a:solidFill>
                  <a:srgbClr val="231F20"/>
                </a:solidFill>
                <a:latin typeface="Open Sans" pitchFamily="0" charset="1"/>
                <a:hlinkClick r:id="rId100"/>
              </a:rPr>
              <a:t>,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consete-</a:t>
            </a:r>
          </a:p>
          <a:p>
            <a:pPr marL="0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tu</a:t>
            </a:r>
            <a:r>
              <a:rPr lang="de-DE" sz="803" baseline="0" b="0" i="0" dirty="0" spc="355">
                <a:solidFill>
                  <a:srgbClr val="231F20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sadipscin</a:t>
            </a:r>
            <a:r>
              <a:rPr lang="de-DE" sz="803" baseline="0" b="0" i="0" dirty="0" spc="377">
                <a:solidFill>
                  <a:srgbClr val="231F20"/>
                </a:solidFill>
                <a:latin typeface="Open Sans" pitchFamily="0" charset="1"/>
                <a:hlinkClick r:id="rId100"/>
              </a:rPr>
              <a:t>g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elitr</a:t>
            </a:r>
            <a:r>
              <a:rPr lang="de-DE" sz="803" baseline="0" b="0" i="0" dirty="0" spc="367">
                <a:solidFill>
                  <a:srgbClr val="231F20"/>
                </a:solidFill>
                <a:latin typeface="Open Sans" pitchFamily="0" charset="1"/>
                <a:hlinkClick r:id="rId100"/>
              </a:rPr>
              <a:t>,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se</a:t>
            </a:r>
            <a:r>
              <a:rPr lang="de-DE" sz="803" baseline="0" b="0" i="0" dirty="0" spc="371">
                <a:solidFill>
                  <a:srgbClr val="231F20"/>
                </a:solidFill>
                <a:latin typeface="Open Sans" pitchFamily="0" charset="1"/>
                <a:hlinkClick r:id="rId100"/>
              </a:rPr>
              <a:t>d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dia</a:t>
            </a:r>
            <a:r>
              <a:rPr lang="de-DE" sz="803" baseline="0" b="0" i="0" dirty="0" spc="368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nonumy</a:t>
            </a:r>
          </a:p>
          <a:p>
            <a:pPr marL="0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eirmo</a:t>
            </a:r>
            <a:r>
              <a:rPr lang="de-DE" sz="803" baseline="0" b="0" i="0" dirty="0" spc="347">
                <a:solidFill>
                  <a:srgbClr val="231F20"/>
                </a:solidFill>
                <a:latin typeface="Open Sans" pitchFamily="0" charset="1"/>
                <a:hlinkClick r:id="rId100"/>
              </a:rPr>
              <a:t>d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tempor.Lore</a:t>
            </a:r>
            <a:r>
              <a:rPr lang="de-DE" sz="803" baseline="0" b="0" i="0" dirty="0" spc="368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ipsu</a:t>
            </a:r>
            <a:r>
              <a:rPr lang="de-DE" sz="803" baseline="0" b="0" i="0" dirty="0" spc="356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dolo</a:t>
            </a:r>
            <a:r>
              <a:rPr lang="de-DE" sz="803" baseline="0" b="0" i="0" dirty="0" spc="379">
                <a:solidFill>
                  <a:srgbClr val="231F20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sit</a:t>
            </a:r>
          </a:p>
          <a:p>
            <a:pPr marL="0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ame</a:t>
            </a:r>
            <a:r>
              <a:rPr lang="de-DE" sz="803" baseline="0" b="0" i="0" dirty="0" spc="220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consetetur.</a:t>
            </a:r>
          </a:p>
        </p:txBody>
      </p:sp>
      <p:sp>
        <p:nvSpPr>
          <p:cNvPr id="119" name="Rectangle 119"/>
          <p:cNvSpPr/>
          <p:nvPr/>
        </p:nvSpPr>
        <p:spPr>
          <a:xfrm rot="0" flipH="0" flipV="0">
            <a:off x="1524253" y="7136889"/>
            <a:ext cx="2236608" cy="2285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de-DE" sz="69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Responsabl</a:t>
            </a:r>
            <a:r>
              <a:rPr lang="de-DE" sz="696" baseline="0" b="0" i="0" dirty="0" spc="161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69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</a:t>
            </a:r>
            <a:r>
              <a:rPr lang="de-DE" sz="696" baseline="0" b="0" i="0" dirty="0" spc="196">
                <a:solidFill>
                  <a:srgbClr val="231F20"/>
                </a:solidFill>
                <a:latin typeface="Open Sans" pitchFamily="0" charset="1"/>
                <a:hlinkClick r:id="rId100"/>
              </a:rPr>
              <a:t>u</a:t>
            </a:r>
            <a:r>
              <a:rPr lang="de-DE" sz="69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contenu</a:t>
            </a:r>
            <a:r>
              <a:rPr lang="de-DE" sz="696" baseline="0" b="0" i="0" dirty="0" spc="174">
                <a:solidFill>
                  <a:srgbClr val="231F20"/>
                </a:solidFill>
                <a:latin typeface="Open Sans" pitchFamily="0" charset="1"/>
                <a:hlinkClick r:id="rId100"/>
              </a:rPr>
              <a:t>:</a:t>
            </a:r>
            <a:r>
              <a:rPr lang="de-DE" sz="69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696" baseline="0" b="0" i="0" dirty="0" spc="210">
                <a:solidFill>
                  <a:srgbClr val="231F20"/>
                </a:solidFill>
                <a:latin typeface="Open Sans" pitchFamily="0" charset="1"/>
                <a:hlinkClick r:id="rId100"/>
              </a:rPr>
              <a:t>.</a:t>
            </a:r>
            <a:r>
              <a:rPr lang="de-DE" sz="69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Exemple, Ru</a:t>
            </a:r>
            <a:r>
              <a:rPr lang="de-DE" sz="696" baseline="0" b="0" i="0" dirty="0" spc="197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69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696" baseline="0" b="0" i="0" dirty="0" spc="198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69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numéro,</a:t>
            </a:r>
          </a:p>
          <a:p>
            <a:pPr marL="169544">
              <a:lnSpc>
                <a:spcPts val="852"/>
              </a:lnSpc>
            </a:pPr>
            <a:r>
              <a:rPr lang="de-DE" sz="69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Vill</a:t>
            </a:r>
            <a:r>
              <a:rPr lang="de-DE" sz="696" baseline="0" b="0" i="0" dirty="0" spc="401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69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Crédits photographique</a:t>
            </a:r>
            <a:r>
              <a:rPr lang="de-DE" sz="696" baseline="0" b="0" i="0" dirty="0" spc="184">
                <a:solidFill>
                  <a:srgbClr val="231F20"/>
                </a:solidFill>
                <a:latin typeface="Open Sans" pitchFamily="0" charset="1"/>
                <a:hlinkClick r:id="rId100"/>
              </a:rPr>
              <a:t>s</a:t>
            </a:r>
            <a:r>
              <a:rPr lang="de-DE" sz="696" baseline="0" b="0" i="0" dirty="0" spc="186">
                <a:solidFill>
                  <a:srgbClr val="231F20"/>
                </a:solidFill>
                <a:latin typeface="Open Sans" pitchFamily="0" charset="1"/>
                <a:hlinkClick r:id="rId100"/>
              </a:rPr>
              <a:t>:</a:t>
            </a:r>
            <a:r>
              <a:rPr lang="de-DE" sz="69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Lore</a:t>
            </a:r>
            <a:r>
              <a:rPr lang="de-DE" sz="696" baseline="0" b="0" i="0" dirty="0" spc="300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69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ipsum.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120" name="Freeform 120">
            <a:hlinkClick r:id="rId100"/>
          </p:cNvPr>
          <p:cNvSpPr/>
          <p:nvPr/>
        </p:nvSpPr>
        <p:spPr>
          <a:xfrm rot="0" flipH="0" flipV="0">
            <a:off x="0" y="0"/>
            <a:ext cx="5334000" cy="7563611"/>
          </a:xfrm>
          <a:custGeom>
            <a:pathLst>
              <a:path w="5334000" h="7563611">
                <a:moveTo>
                  <a:pt x="0" y="0"/>
                </a:moveTo>
                <a:lnTo>
                  <a:pt x="5334000" y="0"/>
                </a:lnTo>
                <a:lnTo>
                  <a:pt x="5334000" y="7563611"/>
                </a:lnTo>
                <a:lnTo>
                  <a:pt x="0" y="756361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" name="Freeform 121">
            <a:hlinkClick r:id="rId100"/>
          </p:cNvPr>
          <p:cNvSpPr/>
          <p:nvPr/>
        </p:nvSpPr>
        <p:spPr>
          <a:xfrm rot="0" flipH="0" flipV="0">
            <a:off x="0" y="0"/>
            <a:ext cx="5334000" cy="7563611"/>
          </a:xfrm>
          <a:custGeom>
            <a:pathLst>
              <a:path w="5334000" h="7563611">
                <a:moveTo>
                  <a:pt x="0" y="0"/>
                </a:moveTo>
                <a:lnTo>
                  <a:pt x="5334000" y="0"/>
                </a:lnTo>
                <a:lnTo>
                  <a:pt x="5334000" y="7563611"/>
                </a:lnTo>
                <a:lnTo>
                  <a:pt x="0" y="756361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2" name="Picture 122">
            <a:hlinkClick r:id="rId100"/>
          </p:cNvPr>
          <p:cNvPicPr>
            <a:picLocks noChangeAspect="0" noChangeArrowheads="1"/>
          </p:cNvPicPr>
          <p:nvPr/>
        </p:nvPicPr>
        <p:blipFill>
          <a:blip r:embed="rId1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58140" y="4290347"/>
            <a:ext cx="4812391" cy="3268693"/>
          </a:xfrm>
          <a:prstGeom prst="rect">
            <a:avLst/>
          </a:prstGeom>
          <a:noFill/>
          <a:extLst/>
        </p:spPr>
      </p:pic>
      <p:pic>
        <p:nvPicPr>
          <p:cNvPr id="123" name="Picture 123">
            <a:hlinkClick r:id="rId100"/>
          </p:cNvPr>
          <p:cNvPicPr>
            <a:picLocks noChangeAspect="0" noChangeArrowheads="1"/>
          </p:cNvPicPr>
          <p:nvPr/>
        </p:nvPicPr>
        <p:blipFill>
          <a:blip r:embed="rId1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59663" y="1127796"/>
            <a:ext cx="397728" cy="394680"/>
          </a:xfrm>
          <a:prstGeom prst="rect">
            <a:avLst/>
          </a:prstGeom>
          <a:noFill/>
          <a:extLst/>
        </p:spPr>
      </p:pic>
      <p:sp>
        <p:nvSpPr>
          <p:cNvPr id="124" name="Freeform 124">
            <a:hlinkClick r:id="rId100"/>
          </p:cNvPr>
          <p:cNvSpPr/>
          <p:nvPr/>
        </p:nvSpPr>
        <p:spPr>
          <a:xfrm rot="0" flipH="0" flipV="0">
            <a:off x="359663" y="3747516"/>
            <a:ext cx="2410968" cy="1743456"/>
          </a:xfrm>
          <a:custGeom>
            <a:pathLst>
              <a:path w="2410968" h="1743456">
                <a:moveTo>
                  <a:pt x="0" y="0"/>
                </a:moveTo>
                <a:lnTo>
                  <a:pt x="2410968" y="0"/>
                </a:lnTo>
                <a:lnTo>
                  <a:pt x="2410968" y="1743456"/>
                </a:lnTo>
                <a:lnTo>
                  <a:pt x="0" y="1743456"/>
                </a:lnTo>
                <a:lnTo>
                  <a:pt x="0" y="0"/>
                </a:lnTo>
                <a:close/>
              </a:path>
            </a:pathLst>
          </a:custGeom>
          <a:solidFill>
            <a:srgbClr val="BADA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5" name="Picture 125">
            <a:hlinkClick r:id="rId100"/>
          </p:cNvPr>
          <p:cNvPicPr>
            <a:picLocks noChangeAspect="0" noChangeArrowheads="1"/>
          </p:cNvPicPr>
          <p:nvPr/>
        </p:nvPicPr>
        <p:blipFill>
          <a:blip r:embed="rId1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927604" y="1111235"/>
            <a:ext cx="2037396" cy="2604277"/>
          </a:xfrm>
          <a:prstGeom prst="rect">
            <a:avLst/>
          </a:prstGeom>
          <a:noFill/>
          <a:extLst/>
        </p:spPr>
      </p:pic>
      <p:sp>
        <p:nvSpPr>
          <p:cNvPr id="126" name="Freeform 126">
            <a:hlinkClick r:id="rId100"/>
          </p:cNvPr>
          <p:cNvSpPr/>
          <p:nvPr/>
        </p:nvSpPr>
        <p:spPr>
          <a:xfrm rot="0" flipH="0" flipV="0">
            <a:off x="2927604" y="3715512"/>
            <a:ext cx="2042160" cy="1789177"/>
          </a:xfrm>
          <a:custGeom>
            <a:pathLst>
              <a:path w="2042160" h="1789177">
                <a:moveTo>
                  <a:pt x="0" y="0"/>
                </a:moveTo>
                <a:lnTo>
                  <a:pt x="2042160" y="0"/>
                </a:lnTo>
                <a:lnTo>
                  <a:pt x="2042160" y="1789177"/>
                </a:lnTo>
                <a:lnTo>
                  <a:pt x="0" y="1789177"/>
                </a:lnTo>
                <a:lnTo>
                  <a:pt x="0" y="0"/>
                </a:lnTo>
                <a:close/>
              </a:path>
            </a:pathLst>
          </a:custGeom>
          <a:solidFill>
            <a:srgbClr val="0089C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" name="Freeform 127">
            <a:hlinkClick r:id="rId100"/>
          </p:cNvPr>
          <p:cNvSpPr/>
          <p:nvPr/>
        </p:nvSpPr>
        <p:spPr>
          <a:xfrm rot="0" flipH="0" flipV="0">
            <a:off x="3843528" y="5038345"/>
            <a:ext cx="772668" cy="4571"/>
          </a:xfrm>
          <a:custGeom>
            <a:pathLst>
              <a:path w="772668" h="4571">
                <a:moveTo>
                  <a:pt x="0" y="0"/>
                </a:moveTo>
                <a:lnTo>
                  <a:pt x="386333" y="0"/>
                </a:lnTo>
                <a:lnTo>
                  <a:pt x="772668" y="0"/>
                </a:lnTo>
                <a:lnTo>
                  <a:pt x="772668" y="4571"/>
                </a:lnTo>
                <a:lnTo>
                  <a:pt x="386333" y="4571"/>
                </a:lnTo>
                <a:lnTo>
                  <a:pt x="0" y="4571"/>
                </a:lnTo>
                <a:close/>
                <a:moveTo>
                  <a:pt x="-1319023" y="2524505"/>
                </a:moveTo>
              </a:path>
            </a:pathLst>
          </a:custGeom>
          <a:solidFill>
            <a:srgbClr val="0000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" name="Rectangle 128"/>
          <p:cNvSpPr/>
          <p:nvPr/>
        </p:nvSpPr>
        <p:spPr>
          <a:xfrm rot="0" flipH="0" flipV="0">
            <a:off x="347472" y="306325"/>
            <a:ext cx="4389931" cy="30858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2191"/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LORE</a:t>
            </a:r>
            <a:r>
              <a:rPr lang="de-DE" sz="1200" baseline="0" b="1" i="0" dirty="0" spc="476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M</a:t>
            </a: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IPSU</a:t>
            </a:r>
            <a:r>
              <a:rPr lang="de-DE" sz="1200" baseline="0" b="1" i="0" dirty="0" spc="476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M</a:t>
            </a: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DOLO</a:t>
            </a:r>
            <a:r>
              <a:rPr lang="de-DE" sz="1200" baseline="0" b="1" i="0" dirty="0" spc="465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R</a:t>
            </a: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SI</a:t>
            </a:r>
            <a:r>
              <a:rPr lang="de-DE" sz="1200" baseline="0" b="1" i="0" dirty="0" spc="478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T</a:t>
            </a: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AMET</a:t>
            </a:r>
            <a:r>
              <a:rPr lang="de-DE" sz="1200" baseline="0" b="1" i="0" dirty="0" spc="47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,</a:t>
            </a: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CONSETETU</a:t>
            </a:r>
            <a:r>
              <a:rPr lang="de-DE" sz="1200" baseline="0" b="1" i="0" dirty="0" spc="513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R</a:t>
            </a: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SADIPSCIN</a:t>
            </a:r>
            <a:r>
              <a:rPr lang="de-DE" sz="1200" baseline="0" b="1" i="0" dirty="0" spc="518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G</a:t>
            </a: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ELITR</a:t>
            </a:r>
          </a:p>
          <a:p>
            <a:pPr marL="12191">
              <a:lnSpc>
                <a:spcPts val="1404"/>
              </a:lnSpc>
            </a:pPr>
            <a:r>
              <a:rPr lang="de-DE" sz="1202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SE</a:t>
            </a:r>
            <a:r>
              <a:rPr lang="de-DE" sz="1202" baseline="0" b="1" i="0" dirty="0" spc="718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D</a:t>
            </a:r>
            <a:r>
              <a:rPr lang="de-DE" sz="1202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DIA</a:t>
            </a:r>
            <a:r>
              <a:rPr lang="de-DE" sz="1202" baseline="0" b="1" i="0" dirty="0" spc="714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M</a:t>
            </a:r>
            <a:r>
              <a:rPr lang="de-DE" sz="1202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NONUM</a:t>
            </a:r>
            <a:r>
              <a:rPr lang="de-DE" sz="1202" baseline="0" b="1" i="0" dirty="0" spc="725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Y</a:t>
            </a:r>
            <a:r>
              <a:rPr lang="de-DE" sz="1202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EIRMO</a:t>
            </a:r>
            <a:r>
              <a:rPr lang="de-DE" sz="1202" baseline="0" b="1" i="0" dirty="0" spc="728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D</a:t>
            </a:r>
            <a:r>
              <a:rPr lang="de-DE" sz="1202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TEMPO</a:t>
            </a:r>
            <a:r>
              <a:rPr lang="de-DE" sz="1202" baseline="0" b="1" i="0" dirty="0" spc="706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R</a:t>
            </a:r>
            <a:r>
              <a:rPr lang="de-DE" sz="1202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INVIDUN</a:t>
            </a:r>
            <a:r>
              <a:rPr lang="de-DE" sz="1202" baseline="0" b="1" i="0" dirty="0" spc="729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T</a:t>
            </a:r>
            <a:r>
              <a:rPr lang="de-DE" sz="1202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U</a:t>
            </a:r>
            <a:r>
              <a:rPr lang="de-DE" sz="1202" baseline="0" b="1" i="0" dirty="0" spc="693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T</a:t>
            </a:r>
            <a:r>
              <a:rPr lang="de-DE" sz="1202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LABOR</a:t>
            </a:r>
            <a:r>
              <a:rPr lang="de-DE" sz="1202" baseline="0" b="1" i="0" dirty="0" spc="746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E</a:t>
            </a:r>
            <a:r>
              <a:rPr lang="de-DE" sz="1202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ET</a:t>
            </a:r>
          </a:p>
          <a:p>
            <a:pPr marL="12191">
              <a:lnSpc>
                <a:spcPts val="1405"/>
              </a:lnSpc>
            </a:pP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DOLOR</a:t>
            </a:r>
            <a:r>
              <a:rPr lang="de-DE" sz="1200" baseline="0" b="1" i="0" dirty="0" spc="543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E</a:t>
            </a: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MAGN</a:t>
            </a:r>
            <a:r>
              <a:rPr lang="de-DE" sz="1200" baseline="0" b="1" i="0" dirty="0" spc="465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A</a:t>
            </a: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ALIQUYA</a:t>
            </a:r>
            <a:r>
              <a:rPr lang="de-DE" sz="1200" baseline="0" b="1" i="0" dirty="0" spc="50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M</a:t>
            </a: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ERAT</a:t>
            </a:r>
            <a:r>
              <a:rPr lang="de-DE" sz="1200" baseline="0" b="1" i="0" dirty="0" spc="494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,</a:t>
            </a: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SE</a:t>
            </a:r>
            <a:r>
              <a:rPr lang="de-DE" sz="1200" baseline="0" b="1" i="0" dirty="0" spc="479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D</a:t>
            </a: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DIA</a:t>
            </a:r>
            <a:r>
              <a:rPr lang="de-DE" sz="1200" baseline="0" b="1" i="0" dirty="0" spc="50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M</a:t>
            </a: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VOLUPTUA</a:t>
            </a:r>
            <a:r>
              <a:rPr lang="de-DE" sz="1200" baseline="0" b="1" i="0" dirty="0" spc="542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.</a:t>
            </a: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A</a:t>
            </a:r>
            <a:r>
              <a:rPr lang="de-DE" sz="1200" baseline="0" b="1" i="0" dirty="0" spc="478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T</a:t>
            </a: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VERO</a:t>
            </a:r>
          </a:p>
          <a:p>
            <a:pPr marL="12191">
              <a:lnSpc>
                <a:spcPts val="1391"/>
              </a:lnSpc>
            </a:pP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EO</a:t>
            </a:r>
            <a:r>
              <a:rPr lang="de-DE" sz="1200" baseline="0" b="1" i="0" dirty="0" spc="411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S</a:t>
            </a: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E</a:t>
            </a:r>
            <a:r>
              <a:rPr lang="de-DE" sz="1200" baseline="0" b="1" i="0" dirty="0" spc="394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T</a:t>
            </a: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ACCUSA</a:t>
            </a:r>
            <a:r>
              <a:rPr lang="de-DE" sz="1200" baseline="0" b="1" i="0" dirty="0" spc="50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M</a:t>
            </a: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E</a:t>
            </a:r>
            <a:r>
              <a:rPr lang="de-DE" sz="1200" baseline="0" b="1" i="0" dirty="0" spc="433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T</a:t>
            </a: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JUSTO</a:t>
            </a:r>
          </a:p>
          <a:p>
            <a:pPr marL="446836">
              <a:lnSpc>
                <a:spcPts val="1969"/>
              </a:lnSpc>
            </a:pPr>
            <a:r>
              <a:rPr lang="de-DE" sz="947" baseline="0" b="1" i="0" dirty="0" spc="0">
                <a:solidFill>
                  <a:srgbClr val="F78D1E"/>
                </a:solidFill>
                <a:latin typeface="Open Sans" pitchFamily="0" charset="1"/>
                <a:hlinkClick r:id="rId100"/>
              </a:rPr>
              <a:t>Lore</a:t>
            </a:r>
            <a:r>
              <a:rPr lang="de-DE" sz="947" baseline="0" b="1" i="0" dirty="0" spc="245">
                <a:solidFill>
                  <a:srgbClr val="F78D1E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947" baseline="0" b="1" i="0" dirty="0" spc="0">
                <a:solidFill>
                  <a:srgbClr val="F78D1E"/>
                </a:solidFill>
                <a:latin typeface="Open Sans" pitchFamily="0" charset="1"/>
                <a:hlinkClick r:id="rId100"/>
              </a:rPr>
              <a:t>ipsu</a:t>
            </a:r>
            <a:r>
              <a:rPr lang="de-DE" sz="947" baseline="0" b="1" i="0" dirty="0" spc="269">
                <a:solidFill>
                  <a:srgbClr val="F78D1E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947" baseline="0" b="1" i="0" dirty="0" spc="0">
                <a:solidFill>
                  <a:srgbClr val="F78D1E"/>
                </a:solidFill>
                <a:latin typeface="Open Sans" pitchFamily="0" charset="1"/>
                <a:hlinkClick r:id="rId100"/>
              </a:rPr>
              <a:t>dolo</a:t>
            </a:r>
            <a:r>
              <a:rPr lang="de-DE" sz="947" baseline="0" b="1" i="0" dirty="0" spc="241">
                <a:solidFill>
                  <a:srgbClr val="F78D1E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947" baseline="0" b="1" i="0" dirty="0" spc="0">
                <a:solidFill>
                  <a:srgbClr val="F78D1E"/>
                </a:solidFill>
                <a:latin typeface="Open Sans" pitchFamily="0" charset="1"/>
                <a:hlinkClick r:id="rId100"/>
              </a:rPr>
              <a:t>si</a:t>
            </a:r>
            <a:r>
              <a:rPr lang="de-DE" sz="947" baseline="0" b="1" i="0" dirty="0" spc="176">
                <a:solidFill>
                  <a:srgbClr val="F78D1E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947" baseline="0" b="1" i="0" dirty="0" spc="0">
                <a:solidFill>
                  <a:srgbClr val="F78D1E"/>
                </a:solidFill>
                <a:latin typeface="Open Sans" pitchFamily="0" charset="1"/>
                <a:hlinkClick r:id="rId100"/>
              </a:rPr>
              <a:t>amet</a:t>
            </a:r>
          </a:p>
          <a:p>
            <a:pPr marL="446836">
              <a:lnSpc>
                <a:spcPts val="1439"/>
              </a:lnSpc>
            </a:pPr>
            <a:r>
              <a:rPr lang="de-DE" sz="947" baseline="0" b="1" i="0" dirty="0" spc="0">
                <a:solidFill>
                  <a:srgbClr val="F78D1E"/>
                </a:solidFill>
                <a:latin typeface="Open Sans" pitchFamily="0" charset="1"/>
                <a:hlinkClick r:id="rId100"/>
              </a:rPr>
              <a:t>constu</a:t>
            </a:r>
            <a:r>
              <a:rPr lang="de-DE" sz="947" baseline="0" b="1" i="0" dirty="0" spc="277">
                <a:solidFill>
                  <a:srgbClr val="F78D1E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947" baseline="0" b="1" i="0" dirty="0" spc="0">
                <a:solidFill>
                  <a:srgbClr val="F78D1E"/>
                </a:solidFill>
                <a:latin typeface="Open Sans" pitchFamily="0" charset="1"/>
                <a:hlinkClick r:id="rId100"/>
              </a:rPr>
              <a:t>sadipscing</a:t>
            </a:r>
          </a:p>
          <a:p>
            <a:pPr marL="446836">
              <a:lnSpc>
                <a:spcPts val="1157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Lore</a:t>
            </a:r>
            <a:r>
              <a:rPr lang="de-DE" sz="803" baseline="0" b="0" i="0" dirty="0" spc="404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ipsu</a:t>
            </a:r>
            <a:r>
              <a:rPr lang="de-DE" sz="803" baseline="0" b="0" i="0" dirty="0" spc="404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dolo</a:t>
            </a:r>
            <a:r>
              <a:rPr lang="de-DE" sz="803" baseline="0" b="0" i="0" dirty="0" spc="427">
                <a:solidFill>
                  <a:srgbClr val="231F20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si</a:t>
            </a:r>
            <a:r>
              <a:rPr lang="de-DE" sz="803" baseline="0" b="0" i="0" dirty="0" spc="412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amet</a:t>
            </a:r>
            <a:r>
              <a:rPr lang="de-DE" sz="803" baseline="0" b="0" i="0" dirty="0" spc="391">
                <a:solidFill>
                  <a:srgbClr val="231F20"/>
                </a:solidFill>
                <a:latin typeface="Open Sans" pitchFamily="0" charset="1"/>
                <a:hlinkClick r:id="rId100"/>
              </a:rPr>
              <a:t>,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consetetur</a:t>
            </a:r>
          </a:p>
          <a:p>
            <a:pPr marL="12191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sadipscin</a:t>
            </a:r>
            <a:r>
              <a:rPr lang="de-DE" sz="803" baseline="0" b="0" i="0" dirty="0" spc="315">
                <a:solidFill>
                  <a:srgbClr val="231F20"/>
                </a:solidFill>
                <a:latin typeface="Open Sans" pitchFamily="0" charset="1"/>
                <a:hlinkClick r:id="rId100"/>
              </a:rPr>
              <a:t>g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elitr</a:t>
            </a:r>
            <a:r>
              <a:rPr lang="de-DE" sz="803" baseline="0" b="0" i="0" dirty="0" spc="307">
                <a:solidFill>
                  <a:srgbClr val="231F20"/>
                </a:solidFill>
                <a:latin typeface="Open Sans" pitchFamily="0" charset="1"/>
                <a:hlinkClick r:id="rId100"/>
              </a:rPr>
              <a:t>,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se</a:t>
            </a:r>
            <a:r>
              <a:rPr lang="de-DE" sz="803" baseline="0" b="0" i="0" dirty="0" spc="298">
                <a:solidFill>
                  <a:srgbClr val="231F20"/>
                </a:solidFill>
                <a:latin typeface="Open Sans" pitchFamily="0" charset="1"/>
                <a:hlinkClick r:id="rId100"/>
              </a:rPr>
              <a:t>d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dia</a:t>
            </a:r>
            <a:r>
              <a:rPr lang="de-DE" sz="803" baseline="0" b="0" i="0" dirty="0" spc="308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nonum</a:t>
            </a:r>
            <a:r>
              <a:rPr lang="de-DE" sz="803" baseline="0" b="0" i="0" dirty="0" spc="314">
                <a:solidFill>
                  <a:srgbClr val="231F20"/>
                </a:solidFill>
                <a:latin typeface="Open Sans" pitchFamily="0" charset="1"/>
                <a:hlinkClick r:id="rId100"/>
              </a:rPr>
              <a:t>y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eirmo</a:t>
            </a:r>
            <a:r>
              <a:rPr lang="de-DE" sz="803" baseline="0" b="0" i="0" dirty="0" spc="299">
                <a:solidFill>
                  <a:srgbClr val="231F20"/>
                </a:solidFill>
                <a:latin typeface="Open Sans" pitchFamily="0" charset="1"/>
                <a:hlinkClick r:id="rId100"/>
              </a:rPr>
              <a:t>d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tempor</a:t>
            </a:r>
          </a:p>
          <a:p>
            <a:pPr marL="12191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invidun</a:t>
            </a:r>
            <a:r>
              <a:rPr lang="de-DE" sz="803" baseline="0" b="0" i="0" dirty="0" spc="304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u</a:t>
            </a:r>
            <a:r>
              <a:rPr lang="de-DE" sz="803" baseline="0" b="0" i="0" dirty="0" spc="304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labor</a:t>
            </a:r>
            <a:r>
              <a:rPr lang="de-DE" sz="803" baseline="0" b="0" i="0" dirty="0" spc="304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292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dolor</a:t>
            </a:r>
            <a:r>
              <a:rPr lang="de-DE" sz="803" baseline="0" b="0" i="0" dirty="0" spc="319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magn</a:t>
            </a:r>
            <a:r>
              <a:rPr lang="de-DE" sz="803" baseline="0" b="0" i="0" dirty="0" spc="296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aliquya</a:t>
            </a:r>
            <a:r>
              <a:rPr lang="de-DE" sz="803" baseline="0" b="0" i="0" dirty="0" spc="284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erat,</a:t>
            </a:r>
          </a:p>
          <a:p>
            <a:pPr marL="12191">
              <a:lnSpc>
                <a:spcPts val="1200"/>
              </a:lnSpc>
            </a:pPr>
            <a:r>
              <a:rPr lang="de-DE" sz="80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se</a:t>
            </a:r>
            <a:r>
              <a:rPr lang="de-DE" sz="806" baseline="0" b="0" i="0" dirty="0" spc="228">
                <a:solidFill>
                  <a:srgbClr val="231F20"/>
                </a:solidFill>
                <a:latin typeface="Open Sans" pitchFamily="0" charset="1"/>
                <a:hlinkClick r:id="rId100"/>
              </a:rPr>
              <a:t>d</a:t>
            </a:r>
            <a:r>
              <a:rPr lang="de-DE" sz="80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dia</a:t>
            </a:r>
            <a:r>
              <a:rPr lang="de-DE" sz="806" baseline="0" b="0" i="0" dirty="0" spc="222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voluptua</a:t>
            </a:r>
            <a:r>
              <a:rPr lang="de-DE" sz="806" baseline="0" b="0" i="0" dirty="0" spc="241">
                <a:solidFill>
                  <a:srgbClr val="231F20"/>
                </a:solidFill>
                <a:latin typeface="Open Sans" pitchFamily="0" charset="1"/>
                <a:hlinkClick r:id="rId100"/>
              </a:rPr>
              <a:t>.</a:t>
            </a:r>
            <a:r>
              <a:rPr lang="de-DE" sz="80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6" baseline="0" b="0" i="0" dirty="0" spc="243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ver</a:t>
            </a:r>
            <a:r>
              <a:rPr lang="de-DE" sz="806" baseline="0" b="0" i="0" dirty="0" spc="220">
                <a:solidFill>
                  <a:srgbClr val="231F20"/>
                </a:solidFill>
                <a:latin typeface="Open Sans" pitchFamily="0" charset="1"/>
                <a:hlinkClick r:id="rId100"/>
              </a:rPr>
              <a:t>o</a:t>
            </a:r>
            <a:r>
              <a:rPr lang="de-DE" sz="80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eo</a:t>
            </a:r>
            <a:r>
              <a:rPr lang="de-DE" sz="806" baseline="0" b="0" i="0" dirty="0" spc="251">
                <a:solidFill>
                  <a:srgbClr val="231F20"/>
                </a:solidFill>
                <a:latin typeface="Open Sans" pitchFamily="0" charset="1"/>
                <a:hlinkClick r:id="rId100"/>
              </a:rPr>
              <a:t>s</a:t>
            </a:r>
            <a:r>
              <a:rPr lang="de-DE" sz="80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6" baseline="0" b="0" i="0" dirty="0" spc="231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accusa</a:t>
            </a:r>
            <a:r>
              <a:rPr lang="de-DE" sz="806" baseline="0" b="0" i="0" dirty="0" spc="222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6" baseline="0" b="0" i="0" dirty="0" spc="231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justo</a:t>
            </a:r>
          </a:p>
          <a:p>
            <a:pPr marL="12191">
              <a:lnSpc>
                <a:spcPts val="1201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du</a:t>
            </a:r>
            <a:r>
              <a:rPr lang="de-DE" sz="803" baseline="0" b="0" i="0" dirty="0" spc="212">
                <a:solidFill>
                  <a:srgbClr val="231F20"/>
                </a:solidFill>
                <a:latin typeface="Open Sans" pitchFamily="0" charset="1"/>
                <a:hlinkClick r:id="rId100"/>
              </a:rPr>
              <a:t>o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dolore</a:t>
            </a:r>
            <a:r>
              <a:rPr lang="de-DE" sz="803" baseline="0" b="0" i="0" dirty="0" spc="228">
                <a:solidFill>
                  <a:srgbClr val="231F20"/>
                </a:solidFill>
                <a:latin typeface="Open Sans" pitchFamily="0" charset="1"/>
                <a:hlinkClick r:id="rId100"/>
              </a:rPr>
              <a:t>s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208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212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rebum</a:t>
            </a:r>
            <a:r>
              <a:rPr lang="de-DE" sz="803" baseline="0" b="0" i="0" dirty="0" spc="206">
                <a:solidFill>
                  <a:srgbClr val="231F20"/>
                </a:solidFill>
                <a:latin typeface="Open Sans" pitchFamily="0" charset="1"/>
                <a:hlinkClick r:id="rId100"/>
              </a:rPr>
              <a:t>.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Ste</a:t>
            </a:r>
            <a:r>
              <a:rPr lang="de-DE" sz="803" baseline="0" b="0" i="0" dirty="0" spc="220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clit</a:t>
            </a:r>
            <a:r>
              <a:rPr lang="de-DE" sz="803" baseline="0" b="0" i="0" dirty="0" spc="212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kas</a:t>
            </a:r>
            <a:r>
              <a:rPr lang="de-DE" sz="803" baseline="0" b="0" i="0" dirty="0" spc="227">
                <a:solidFill>
                  <a:srgbClr val="231F20"/>
                </a:solidFill>
                <a:latin typeface="Open Sans" pitchFamily="0" charset="1"/>
                <a:hlinkClick r:id="rId100"/>
              </a:rPr>
              <a:t>d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gubergren,</a:t>
            </a:r>
          </a:p>
          <a:p>
            <a:pPr marL="12191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n</a:t>
            </a:r>
            <a:r>
              <a:rPr lang="de-DE" sz="803" baseline="0" b="0" i="0" dirty="0" spc="222">
                <a:solidFill>
                  <a:srgbClr val="231F20"/>
                </a:solidFill>
                <a:latin typeface="Open Sans" pitchFamily="0" charset="1"/>
                <a:hlinkClick r:id="rId100"/>
              </a:rPr>
              <a:t>o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se</a:t>
            </a:r>
            <a:r>
              <a:rPr lang="de-DE" sz="803" baseline="0" b="0" i="0" dirty="0" spc="212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takimat</a:t>
            </a:r>
            <a:r>
              <a:rPr lang="de-DE" sz="803" baseline="0" b="0" i="0" dirty="0" spc="236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sanctu</a:t>
            </a:r>
            <a:r>
              <a:rPr lang="de-DE" sz="803" baseline="0" b="0" i="0" dirty="0" spc="216">
                <a:solidFill>
                  <a:srgbClr val="231F20"/>
                </a:solidFill>
                <a:latin typeface="Open Sans" pitchFamily="0" charset="1"/>
                <a:hlinkClick r:id="rId100"/>
              </a:rPr>
              <a:t>s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es</a:t>
            </a:r>
            <a:r>
              <a:rPr lang="de-DE" sz="803" baseline="0" b="0" i="0" dirty="0" spc="235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Lore</a:t>
            </a:r>
            <a:r>
              <a:rPr lang="de-DE" sz="803" baseline="0" b="0" i="0" dirty="0" spc="212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ipsu</a:t>
            </a:r>
            <a:r>
              <a:rPr lang="de-DE" sz="803" baseline="0" b="0" i="0" dirty="0" spc="224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dolo</a:t>
            </a:r>
            <a:r>
              <a:rPr lang="de-DE" sz="803" baseline="0" b="0" i="0" dirty="0" spc="487">
                <a:solidFill>
                  <a:srgbClr val="231F20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sit</a:t>
            </a:r>
          </a:p>
          <a:p>
            <a:pPr marL="12191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amet</a:t>
            </a:r>
            <a:r>
              <a:rPr lang="de-DE" sz="803" baseline="0" b="0" i="0" dirty="0" spc="554">
                <a:solidFill>
                  <a:srgbClr val="231F20"/>
                </a:solidFill>
                <a:latin typeface="Open Sans" pitchFamily="0" charset="1"/>
                <a:hlinkClick r:id="rId100"/>
              </a:rPr>
              <a:t>.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Lore</a:t>
            </a:r>
            <a:r>
              <a:rPr lang="de-DE" sz="803" baseline="0" b="0" i="0" dirty="0" spc="536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ipsu</a:t>
            </a:r>
            <a:r>
              <a:rPr lang="de-DE" sz="803" baseline="0" b="0" i="0" dirty="0" spc="560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dolo</a:t>
            </a:r>
            <a:r>
              <a:rPr lang="de-DE" sz="803" baseline="0" b="0" i="0" dirty="0" spc="574">
                <a:solidFill>
                  <a:srgbClr val="231F20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si</a:t>
            </a:r>
            <a:r>
              <a:rPr lang="de-DE" sz="803" baseline="0" b="0" i="0" dirty="0" spc="556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amet</a:t>
            </a:r>
            <a:r>
              <a:rPr lang="de-DE" sz="803" baseline="0" b="0" i="0" dirty="0" spc="523">
                <a:solidFill>
                  <a:srgbClr val="231F20"/>
                </a:solidFill>
                <a:latin typeface="Open Sans" pitchFamily="0" charset="1"/>
                <a:hlinkClick r:id="rId100"/>
              </a:rPr>
              <a:t>,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consetetur</a:t>
            </a:r>
          </a:p>
          <a:p>
            <a:pPr marL="12191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sadipscin</a:t>
            </a:r>
            <a:r>
              <a:rPr lang="de-DE" sz="803" baseline="0" b="0" i="0" dirty="0" spc="315">
                <a:solidFill>
                  <a:srgbClr val="231F20"/>
                </a:solidFill>
                <a:latin typeface="Open Sans" pitchFamily="0" charset="1"/>
                <a:hlinkClick r:id="rId100"/>
              </a:rPr>
              <a:t>g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elitr</a:t>
            </a:r>
            <a:r>
              <a:rPr lang="de-DE" sz="803" baseline="0" b="0" i="0" dirty="0" spc="307">
                <a:solidFill>
                  <a:srgbClr val="231F20"/>
                </a:solidFill>
                <a:latin typeface="Open Sans" pitchFamily="0" charset="1"/>
                <a:hlinkClick r:id="rId100"/>
              </a:rPr>
              <a:t>,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se</a:t>
            </a:r>
            <a:r>
              <a:rPr lang="de-DE" sz="803" baseline="0" b="0" i="0" dirty="0" spc="298">
                <a:solidFill>
                  <a:srgbClr val="231F20"/>
                </a:solidFill>
                <a:latin typeface="Open Sans" pitchFamily="0" charset="1"/>
                <a:hlinkClick r:id="rId100"/>
              </a:rPr>
              <a:t>d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dia</a:t>
            </a:r>
            <a:r>
              <a:rPr lang="de-DE" sz="803" baseline="0" b="0" i="0" dirty="0" spc="308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nonum</a:t>
            </a:r>
            <a:r>
              <a:rPr lang="de-DE" sz="803" baseline="0" b="0" i="0" dirty="0" spc="314">
                <a:solidFill>
                  <a:srgbClr val="231F20"/>
                </a:solidFill>
                <a:latin typeface="Open Sans" pitchFamily="0" charset="1"/>
                <a:hlinkClick r:id="rId100"/>
              </a:rPr>
              <a:t>y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eirmo</a:t>
            </a:r>
            <a:r>
              <a:rPr lang="de-DE" sz="803" baseline="0" b="0" i="0" dirty="0" spc="299">
                <a:solidFill>
                  <a:srgbClr val="231F20"/>
                </a:solidFill>
                <a:latin typeface="Open Sans" pitchFamily="0" charset="1"/>
                <a:hlinkClick r:id="rId100"/>
              </a:rPr>
              <a:t>d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tempor</a:t>
            </a:r>
          </a:p>
          <a:p>
            <a:pPr marL="12191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invidun</a:t>
            </a:r>
            <a:r>
              <a:rPr lang="de-DE" sz="803" baseline="0" b="0" i="0" dirty="0" spc="304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u</a:t>
            </a:r>
            <a:r>
              <a:rPr lang="de-DE" sz="803" baseline="0" b="0" i="0" dirty="0" spc="304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labor</a:t>
            </a:r>
            <a:r>
              <a:rPr lang="de-DE" sz="803" baseline="0" b="0" i="0" dirty="0" spc="304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292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dolor</a:t>
            </a:r>
            <a:r>
              <a:rPr lang="de-DE" sz="803" baseline="0" b="0" i="0" dirty="0" spc="319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magn</a:t>
            </a:r>
            <a:r>
              <a:rPr lang="de-DE" sz="803" baseline="0" b="0" i="0" dirty="0" spc="296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aliquya</a:t>
            </a:r>
            <a:r>
              <a:rPr lang="de-DE" sz="803" baseline="0" b="0" i="0" dirty="0" spc="284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erat,</a:t>
            </a:r>
          </a:p>
          <a:p>
            <a:pPr marL="12191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se</a:t>
            </a:r>
            <a:r>
              <a:rPr lang="de-DE" sz="803" baseline="0" b="0" i="0" dirty="0" spc="205">
                <a:solidFill>
                  <a:srgbClr val="231F20"/>
                </a:solidFill>
                <a:latin typeface="Open Sans" pitchFamily="0" charset="1"/>
                <a:hlinkClick r:id="rId100"/>
              </a:rPr>
              <a:t>d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dia</a:t>
            </a:r>
            <a:r>
              <a:rPr lang="de-DE" sz="803" baseline="0" b="0" i="0" dirty="0" spc="200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voluptua</a:t>
            </a:r>
            <a:r>
              <a:rPr lang="de-DE" sz="803" baseline="0" b="0" i="0" dirty="0" spc="193">
                <a:solidFill>
                  <a:srgbClr val="231F20"/>
                </a:solidFill>
                <a:latin typeface="Open Sans" pitchFamily="0" charset="1"/>
                <a:hlinkClick r:id="rId100"/>
              </a:rPr>
              <a:t>.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3" baseline="0" b="0" i="0" dirty="0" spc="220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ver</a:t>
            </a:r>
            <a:r>
              <a:rPr lang="de-DE" sz="803" baseline="0" b="0" i="0" dirty="0" spc="186">
                <a:solidFill>
                  <a:srgbClr val="231F20"/>
                </a:solidFill>
                <a:latin typeface="Open Sans" pitchFamily="0" charset="1"/>
                <a:hlinkClick r:id="rId100"/>
              </a:rPr>
              <a:t>o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eo</a:t>
            </a:r>
            <a:r>
              <a:rPr lang="de-DE" sz="803" baseline="0" b="0" i="0" dirty="0" spc="204">
                <a:solidFill>
                  <a:srgbClr val="231F20"/>
                </a:solidFill>
                <a:latin typeface="Open Sans" pitchFamily="0" charset="1"/>
                <a:hlinkClick r:id="rId100"/>
              </a:rPr>
              <a:t>s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196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accusam.</a:t>
            </a:r>
          </a:p>
          <a:p>
            <a:pPr marL="0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Lore</a:t>
            </a:r>
            <a:r>
              <a:rPr lang="de-DE" sz="803" baseline="0" b="0" i="0" dirty="0" spc="272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ipsu</a:t>
            </a:r>
            <a:r>
              <a:rPr lang="de-DE" sz="803" baseline="0" b="0" i="0" dirty="0" spc="284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dolo</a:t>
            </a:r>
            <a:r>
              <a:rPr lang="de-DE" sz="803" baseline="0" b="0" i="0" dirty="0" spc="295">
                <a:solidFill>
                  <a:srgbClr val="231F20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si</a:t>
            </a:r>
            <a:r>
              <a:rPr lang="de-DE" sz="803" baseline="0" b="0" i="0" dirty="0" spc="292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amet</a:t>
            </a:r>
            <a:r>
              <a:rPr lang="de-DE" sz="803" baseline="0" b="0" i="0" dirty="0" spc="259">
                <a:solidFill>
                  <a:srgbClr val="231F20"/>
                </a:solidFill>
                <a:latin typeface="Open Sans" pitchFamily="0" charset="1"/>
                <a:hlinkClick r:id="rId100"/>
              </a:rPr>
              <a:t>,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consetetu</a:t>
            </a:r>
            <a:r>
              <a:rPr lang="de-DE" sz="803" baseline="0" b="0" i="0" dirty="0" spc="283">
                <a:solidFill>
                  <a:srgbClr val="231F20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sadipscing</a:t>
            </a:r>
          </a:p>
          <a:p>
            <a:pPr marL="0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elitr</a:t>
            </a:r>
            <a:r>
              <a:rPr lang="de-DE" sz="803" baseline="0" b="0" i="0" dirty="0" spc="285">
                <a:solidFill>
                  <a:srgbClr val="231F20"/>
                </a:solidFill>
                <a:latin typeface="Open Sans" pitchFamily="0" charset="1"/>
                <a:hlinkClick r:id="rId100"/>
              </a:rPr>
              <a:t>,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se</a:t>
            </a:r>
            <a:r>
              <a:rPr lang="de-DE" sz="803" baseline="0" b="0" i="0" dirty="0" spc="275">
                <a:solidFill>
                  <a:srgbClr val="231F20"/>
                </a:solidFill>
                <a:latin typeface="Open Sans" pitchFamily="0" charset="1"/>
                <a:hlinkClick r:id="rId100"/>
              </a:rPr>
              <a:t>d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dia</a:t>
            </a:r>
            <a:r>
              <a:rPr lang="de-DE" sz="803" baseline="0" b="0" i="0" dirty="0" spc="284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nonum</a:t>
            </a:r>
            <a:r>
              <a:rPr lang="de-DE" sz="803" baseline="0" b="0" i="0" dirty="0" spc="290">
                <a:solidFill>
                  <a:srgbClr val="231F20"/>
                </a:solidFill>
                <a:latin typeface="Open Sans" pitchFamily="0" charset="1"/>
                <a:hlinkClick r:id="rId100"/>
              </a:rPr>
              <a:t>y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eirmo</a:t>
            </a:r>
            <a:r>
              <a:rPr lang="de-DE" sz="803" baseline="0" b="0" i="0" dirty="0" spc="287">
                <a:solidFill>
                  <a:srgbClr val="231F20"/>
                </a:solidFill>
                <a:latin typeface="Open Sans" pitchFamily="0" charset="1"/>
                <a:hlinkClick r:id="rId100"/>
              </a:rPr>
              <a:t>d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tempo</a:t>
            </a:r>
            <a:r>
              <a:rPr lang="de-DE" sz="803" baseline="0" b="0" i="0" dirty="0" spc="283">
                <a:solidFill>
                  <a:srgbClr val="231F20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invidun</a:t>
            </a:r>
            <a:r>
              <a:rPr lang="de-DE" sz="803" baseline="0" b="0" i="0" dirty="0" spc="280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ut</a:t>
            </a:r>
          </a:p>
          <a:p>
            <a:pPr marL="0">
              <a:lnSpc>
                <a:spcPts val="1200"/>
              </a:lnSpc>
            </a:pPr>
            <a:r>
              <a:rPr lang="de-DE" sz="80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labor</a:t>
            </a:r>
            <a:r>
              <a:rPr lang="de-DE" sz="806" baseline="0" b="0" i="0" dirty="0" spc="159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6" baseline="0" b="0" i="0" dirty="0" spc="171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dolor</a:t>
            </a:r>
            <a:r>
              <a:rPr lang="de-DE" sz="806" baseline="0" b="0" i="0" dirty="0" spc="147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magn</a:t>
            </a:r>
            <a:r>
              <a:rPr lang="de-DE" sz="806" baseline="0" b="0" i="0" dirty="0" spc="175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aliquya</a:t>
            </a:r>
            <a:r>
              <a:rPr lang="de-DE" sz="806" baseline="0" b="0" i="0" dirty="0" spc="186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erat</a:t>
            </a:r>
            <a:r>
              <a:rPr lang="de-DE" sz="806" baseline="0" b="0" i="0" dirty="0" spc="162">
                <a:solidFill>
                  <a:srgbClr val="231F20"/>
                </a:solidFill>
                <a:latin typeface="Open Sans" pitchFamily="0" charset="1"/>
                <a:hlinkClick r:id="rId100"/>
              </a:rPr>
              <a:t>,</a:t>
            </a:r>
            <a:r>
              <a:rPr lang="de-DE" sz="80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se</a:t>
            </a:r>
            <a:r>
              <a:rPr lang="de-DE" sz="806" baseline="0" b="0" i="0" dirty="0" spc="165">
                <a:solidFill>
                  <a:srgbClr val="231F20"/>
                </a:solidFill>
                <a:latin typeface="Open Sans" pitchFamily="0" charset="1"/>
                <a:hlinkClick r:id="rId100"/>
              </a:rPr>
              <a:t>d</a:t>
            </a:r>
            <a:r>
              <a:rPr lang="de-DE" sz="80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diam</a:t>
            </a:r>
          </a:p>
        </p:txBody>
      </p:sp>
      <p:sp>
        <p:nvSpPr>
          <p:cNvPr id="129" name="Rectangle 129"/>
          <p:cNvSpPr/>
          <p:nvPr/>
        </p:nvSpPr>
        <p:spPr>
          <a:xfrm rot="0" flipH="0" flipV="0">
            <a:off x="468477" y="3813369"/>
            <a:ext cx="2319539" cy="14987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Lore</a:t>
            </a:r>
            <a:r>
              <a:rPr lang="de-DE" sz="803" baseline="0" b="0" i="0" dirty="0" spc="356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ipsu</a:t>
            </a:r>
            <a:r>
              <a:rPr lang="de-DE" sz="803" baseline="0" b="0" i="0" dirty="0" spc="368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dolo</a:t>
            </a:r>
            <a:r>
              <a:rPr lang="de-DE" sz="803" baseline="0" b="0" i="0" dirty="0" spc="379">
                <a:solidFill>
                  <a:srgbClr val="231F20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si</a:t>
            </a:r>
            <a:r>
              <a:rPr lang="de-DE" sz="803" baseline="0" b="0" i="0" dirty="0" spc="376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amet</a:t>
            </a:r>
            <a:r>
              <a:rPr lang="de-DE" sz="803" baseline="0" b="0" i="0" dirty="0" spc="355">
                <a:solidFill>
                  <a:srgbClr val="231F20"/>
                </a:solidFill>
                <a:latin typeface="Open Sans" pitchFamily="0" charset="1"/>
                <a:hlinkClick r:id="rId100"/>
              </a:rPr>
              <a:t>,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consetetu</a:t>
            </a:r>
            <a:r>
              <a:rPr lang="de-DE" sz="803" baseline="0" b="0" i="0" dirty="0" spc="367">
                <a:solidFill>
                  <a:srgbClr val="231F20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sadip-</a:t>
            </a:r>
          </a:p>
          <a:p>
            <a:pPr marL="0">
              <a:lnSpc>
                <a:spcPts val="1104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scin</a:t>
            </a:r>
            <a:r>
              <a:rPr lang="de-DE" sz="803" baseline="0" b="0" i="0" dirty="0" spc="471">
                <a:solidFill>
                  <a:srgbClr val="231F20"/>
                </a:solidFill>
                <a:latin typeface="Open Sans" pitchFamily="0" charset="1"/>
                <a:hlinkClick r:id="rId100"/>
              </a:rPr>
              <a:t>g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elitr</a:t>
            </a:r>
            <a:r>
              <a:rPr lang="de-DE" sz="803" baseline="0" b="0" i="0" dirty="0" spc="487">
                <a:solidFill>
                  <a:srgbClr val="231F20"/>
                </a:solidFill>
                <a:latin typeface="Open Sans" pitchFamily="0" charset="1"/>
                <a:hlinkClick r:id="rId100"/>
              </a:rPr>
              <a:t>,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se</a:t>
            </a:r>
            <a:r>
              <a:rPr lang="de-DE" sz="803" baseline="0" b="0" i="0" dirty="0" spc="466">
                <a:solidFill>
                  <a:srgbClr val="231F20"/>
                </a:solidFill>
                <a:latin typeface="Open Sans" pitchFamily="0" charset="1"/>
                <a:hlinkClick r:id="rId100"/>
              </a:rPr>
              <a:t>d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dia</a:t>
            </a:r>
            <a:r>
              <a:rPr lang="de-DE" sz="803" baseline="0" b="0" i="0" dirty="0" spc="476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nonum</a:t>
            </a:r>
            <a:r>
              <a:rPr lang="de-DE" sz="803" baseline="0" b="0" i="0" dirty="0" spc="470">
                <a:solidFill>
                  <a:srgbClr val="231F20"/>
                </a:solidFill>
                <a:latin typeface="Open Sans" pitchFamily="0" charset="1"/>
                <a:hlinkClick r:id="rId100"/>
              </a:rPr>
              <a:t>y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eirmo</a:t>
            </a:r>
            <a:r>
              <a:rPr lang="de-DE" sz="803" baseline="0" b="0" i="0" dirty="0" spc="467">
                <a:solidFill>
                  <a:srgbClr val="231F20"/>
                </a:solidFill>
                <a:latin typeface="Open Sans" pitchFamily="0" charset="1"/>
                <a:hlinkClick r:id="rId100"/>
              </a:rPr>
              <a:t>d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tempor</a:t>
            </a:r>
          </a:p>
          <a:p>
            <a:pPr marL="0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invidun</a:t>
            </a:r>
            <a:r>
              <a:rPr lang="de-DE" sz="803" baseline="0" b="0" i="0" dirty="0" spc="472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u</a:t>
            </a:r>
            <a:r>
              <a:rPr lang="de-DE" sz="803" baseline="0" b="0" i="0" dirty="0" spc="472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labor</a:t>
            </a:r>
            <a:r>
              <a:rPr lang="de-DE" sz="803" baseline="0" b="0" i="0" dirty="0" spc="472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484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dolor</a:t>
            </a:r>
            <a:r>
              <a:rPr lang="de-DE" sz="803" baseline="0" b="0" i="0" dirty="0" spc="484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magn</a:t>
            </a:r>
            <a:r>
              <a:rPr lang="de-DE" sz="803" baseline="0" b="0" i="0" dirty="0" spc="452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aliquyam</a:t>
            </a:r>
          </a:p>
          <a:p>
            <a:pPr marL="0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erat</a:t>
            </a:r>
            <a:r>
              <a:rPr lang="de-DE" sz="803" baseline="0" b="0" i="0" dirty="0" spc="403">
                <a:solidFill>
                  <a:srgbClr val="231F20"/>
                </a:solidFill>
                <a:latin typeface="Open Sans" pitchFamily="0" charset="1"/>
                <a:hlinkClick r:id="rId100"/>
              </a:rPr>
              <a:t>,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se</a:t>
            </a:r>
            <a:r>
              <a:rPr lang="de-DE" sz="803" baseline="0" b="0" i="0" dirty="0" spc="407">
                <a:solidFill>
                  <a:srgbClr val="231F20"/>
                </a:solidFill>
                <a:latin typeface="Open Sans" pitchFamily="0" charset="1"/>
                <a:hlinkClick r:id="rId100"/>
              </a:rPr>
              <a:t>d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dia</a:t>
            </a:r>
            <a:r>
              <a:rPr lang="de-DE" sz="803" baseline="0" b="0" i="0" dirty="0" spc="404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voluptua</a:t>
            </a:r>
            <a:r>
              <a:rPr lang="de-DE" sz="803" baseline="0" b="0" i="0" dirty="0" spc="413">
                <a:solidFill>
                  <a:srgbClr val="231F20"/>
                </a:solidFill>
                <a:latin typeface="Open Sans" pitchFamily="0" charset="1"/>
                <a:hlinkClick r:id="rId100"/>
              </a:rPr>
              <a:t>.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3" baseline="0" b="0" i="0" dirty="0" spc="412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ver</a:t>
            </a:r>
            <a:r>
              <a:rPr lang="de-DE" sz="803" baseline="0" b="0" i="0" dirty="0" spc="402">
                <a:solidFill>
                  <a:srgbClr val="231F20"/>
                </a:solidFill>
                <a:latin typeface="Open Sans" pitchFamily="0" charset="1"/>
                <a:hlinkClick r:id="rId100"/>
              </a:rPr>
              <a:t>o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eo</a:t>
            </a:r>
            <a:r>
              <a:rPr lang="de-DE" sz="803" baseline="0" b="0" i="0" dirty="0" spc="408">
                <a:solidFill>
                  <a:srgbClr val="231F20"/>
                </a:solidFill>
                <a:latin typeface="Open Sans" pitchFamily="0" charset="1"/>
                <a:hlinkClick r:id="rId100"/>
              </a:rPr>
              <a:t>s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424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accu-</a:t>
            </a:r>
          </a:p>
          <a:p>
            <a:pPr marL="0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sa</a:t>
            </a:r>
            <a:r>
              <a:rPr lang="de-DE" sz="803" baseline="0" b="0" i="0" dirty="0" spc="224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232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just</a:t>
            </a:r>
            <a:r>
              <a:rPr lang="de-DE" sz="803" baseline="0" b="0" i="0" dirty="0" spc="234">
                <a:solidFill>
                  <a:srgbClr val="231F20"/>
                </a:solidFill>
                <a:latin typeface="Open Sans" pitchFamily="0" charset="1"/>
                <a:hlinkClick r:id="rId100"/>
              </a:rPr>
              <a:t>o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du</a:t>
            </a:r>
            <a:r>
              <a:rPr lang="de-DE" sz="803" baseline="0" b="0" i="0" dirty="0" spc="234">
                <a:solidFill>
                  <a:srgbClr val="231F20"/>
                </a:solidFill>
                <a:latin typeface="Open Sans" pitchFamily="0" charset="1"/>
                <a:hlinkClick r:id="rId100"/>
              </a:rPr>
              <a:t>o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dolore</a:t>
            </a:r>
            <a:r>
              <a:rPr lang="de-DE" sz="803" baseline="0" b="0" i="0" dirty="0" spc="243">
                <a:solidFill>
                  <a:srgbClr val="231F20"/>
                </a:solidFill>
                <a:latin typeface="Open Sans" pitchFamily="0" charset="1"/>
                <a:hlinkClick r:id="rId100"/>
              </a:rPr>
              <a:t>s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244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236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rebum</a:t>
            </a:r>
            <a:r>
              <a:rPr lang="de-DE" sz="803" baseline="0" b="0" i="0" dirty="0" spc="242">
                <a:solidFill>
                  <a:srgbClr val="231F20"/>
                </a:solidFill>
                <a:latin typeface="Open Sans" pitchFamily="0" charset="1"/>
                <a:hlinkClick r:id="rId100"/>
              </a:rPr>
              <a:t>.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Ste</a:t>
            </a:r>
            <a:r>
              <a:rPr lang="de-DE" sz="803" baseline="0" b="0" i="0" dirty="0" spc="484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clita</a:t>
            </a:r>
          </a:p>
          <a:p>
            <a:pPr marL="0">
              <a:lnSpc>
                <a:spcPts val="1200"/>
              </a:lnSpc>
              <a:tabLst>
                <a:tab pos="2161692" algn="l"/>
              </a:tabLst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kas</a:t>
            </a:r>
            <a:r>
              <a:rPr lang="de-DE" sz="803" baseline="0" b="0" i="0" dirty="0" spc="407">
                <a:solidFill>
                  <a:srgbClr val="231F20"/>
                </a:solidFill>
                <a:latin typeface="Open Sans" pitchFamily="0" charset="1"/>
                <a:hlinkClick r:id="rId100"/>
              </a:rPr>
              <a:t>d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gubergren</a:t>
            </a:r>
            <a:r>
              <a:rPr lang="de-DE" sz="803" baseline="0" b="0" i="0" dirty="0" spc="402">
                <a:solidFill>
                  <a:srgbClr val="231F20"/>
                </a:solidFill>
                <a:latin typeface="Open Sans" pitchFamily="0" charset="1"/>
                <a:hlinkClick r:id="rId100"/>
              </a:rPr>
              <a:t>,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n</a:t>
            </a:r>
            <a:r>
              <a:rPr lang="de-DE" sz="803" baseline="0" b="0" i="0" dirty="0" spc="414">
                <a:solidFill>
                  <a:srgbClr val="231F20"/>
                </a:solidFill>
                <a:latin typeface="Open Sans" pitchFamily="0" charset="1"/>
                <a:hlinkClick r:id="rId100"/>
              </a:rPr>
              <a:t>o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se</a:t>
            </a:r>
            <a:r>
              <a:rPr lang="de-DE" sz="803" baseline="0" b="0" i="0" dirty="0" spc="407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takimat</a:t>
            </a:r>
            <a:r>
              <a:rPr lang="de-DE" sz="803" baseline="0" b="0" i="0" dirty="0" spc="416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sanctus	est</a:t>
            </a:r>
          </a:p>
          <a:p>
            <a:pPr marL="0">
              <a:lnSpc>
                <a:spcPts val="1202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Lore</a:t>
            </a:r>
            <a:r>
              <a:rPr lang="de-DE" sz="803" baseline="0" b="0" i="0" dirty="0" spc="212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ipsu</a:t>
            </a:r>
            <a:r>
              <a:rPr lang="de-DE" sz="803" baseline="0" b="0" i="0" dirty="0" spc="212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dolo</a:t>
            </a:r>
            <a:r>
              <a:rPr lang="de-DE" sz="803" baseline="0" b="0" i="0" dirty="0" spc="235">
                <a:solidFill>
                  <a:srgbClr val="231F20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si</a:t>
            </a:r>
            <a:r>
              <a:rPr lang="de-DE" sz="803" baseline="0" b="0" i="0" dirty="0" spc="220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amet</a:t>
            </a:r>
            <a:r>
              <a:rPr lang="de-DE" sz="803" baseline="0" b="0" i="0" dirty="0" spc="218">
                <a:solidFill>
                  <a:srgbClr val="231F20"/>
                </a:solidFill>
                <a:latin typeface="Open Sans" pitchFamily="0" charset="1"/>
                <a:hlinkClick r:id="rId100"/>
              </a:rPr>
              <a:t>.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Lore</a:t>
            </a:r>
            <a:r>
              <a:rPr lang="de-DE" sz="803" baseline="0" b="0" i="0" dirty="0" spc="200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ipsu</a:t>
            </a:r>
            <a:r>
              <a:rPr lang="de-DE" sz="803" baseline="0" b="0" i="0" dirty="0" spc="428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dolor</a:t>
            </a:r>
          </a:p>
          <a:p>
            <a:pPr marL="0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si</a:t>
            </a:r>
            <a:r>
              <a:rPr lang="de-DE" sz="803" baseline="0" b="0" i="0" dirty="0" spc="364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amet</a:t>
            </a:r>
            <a:r>
              <a:rPr lang="de-DE" sz="803" baseline="0" b="0" i="0" dirty="0" spc="343">
                <a:solidFill>
                  <a:srgbClr val="231F20"/>
                </a:solidFill>
                <a:latin typeface="Open Sans" pitchFamily="0" charset="1"/>
                <a:hlinkClick r:id="rId100"/>
              </a:rPr>
              <a:t>,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consetetu</a:t>
            </a:r>
            <a:r>
              <a:rPr lang="de-DE" sz="803" baseline="0" b="0" i="0" dirty="0" spc="355">
                <a:solidFill>
                  <a:srgbClr val="231F20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sadipscin</a:t>
            </a:r>
            <a:r>
              <a:rPr lang="de-DE" sz="803" baseline="0" b="0" i="0" dirty="0" spc="375">
                <a:solidFill>
                  <a:srgbClr val="231F20"/>
                </a:solidFill>
                <a:latin typeface="Open Sans" pitchFamily="0" charset="1"/>
                <a:hlinkClick r:id="rId100"/>
              </a:rPr>
              <a:t>g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elitr</a:t>
            </a:r>
            <a:r>
              <a:rPr lang="de-DE" sz="803" baseline="0" b="0" i="0" dirty="0" spc="355">
                <a:solidFill>
                  <a:srgbClr val="231F20"/>
                </a:solidFill>
                <a:latin typeface="Open Sans" pitchFamily="0" charset="1"/>
                <a:hlinkClick r:id="rId100"/>
              </a:rPr>
              <a:t>,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se</a:t>
            </a:r>
            <a:r>
              <a:rPr lang="de-DE" sz="803" baseline="0" b="0" i="0" dirty="0" spc="462">
                <a:solidFill>
                  <a:srgbClr val="231F20"/>
                </a:solidFill>
                <a:latin typeface="Open Sans" pitchFamily="0" charset="1"/>
                <a:hlinkClick r:id="rId100"/>
              </a:rPr>
              <a:t>d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diam</a:t>
            </a:r>
          </a:p>
          <a:p>
            <a:pPr marL="0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nonum</a:t>
            </a:r>
            <a:r>
              <a:rPr lang="de-DE" sz="803" baseline="0" b="0" i="0" dirty="0" spc="290">
                <a:solidFill>
                  <a:srgbClr val="231F20"/>
                </a:solidFill>
                <a:latin typeface="Open Sans" pitchFamily="0" charset="1"/>
                <a:hlinkClick r:id="rId100"/>
              </a:rPr>
              <a:t>y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eirmo</a:t>
            </a:r>
            <a:r>
              <a:rPr lang="de-DE" sz="803" baseline="0" b="0" i="0" dirty="0" spc="274">
                <a:solidFill>
                  <a:srgbClr val="231F20"/>
                </a:solidFill>
                <a:latin typeface="Open Sans" pitchFamily="0" charset="1"/>
                <a:hlinkClick r:id="rId100"/>
              </a:rPr>
              <a:t>d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tempo</a:t>
            </a:r>
            <a:r>
              <a:rPr lang="de-DE" sz="803" baseline="0" b="0" i="0" dirty="0" spc="295">
                <a:solidFill>
                  <a:srgbClr val="231F20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invidun</a:t>
            </a:r>
            <a:r>
              <a:rPr lang="de-DE" sz="803" baseline="0" b="0" i="0" dirty="0" spc="292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u</a:t>
            </a:r>
            <a:r>
              <a:rPr lang="de-DE" sz="803" baseline="0" b="0" i="0" dirty="0" spc="292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la</a:t>
            </a:r>
            <a:r>
              <a:rPr lang="de-DE" sz="803" baseline="0" b="0" i="0" dirty="0" spc="605">
                <a:solidFill>
                  <a:srgbClr val="231F20"/>
                </a:solidFill>
                <a:latin typeface="Open Sans" pitchFamily="0" charset="1"/>
                <a:hlinkClick r:id="rId100"/>
              </a:rPr>
              <a:t>-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bor</a:t>
            </a:r>
            <a:r>
              <a:rPr lang="de-DE" sz="803" baseline="0" b="0" i="0" dirty="0" spc="304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et</a:t>
            </a:r>
          </a:p>
          <a:p>
            <a:pPr marL="0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dolor</a:t>
            </a:r>
            <a:r>
              <a:rPr lang="de-DE" sz="803" baseline="0" b="0" i="0" dirty="0" spc="208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magn</a:t>
            </a:r>
            <a:r>
              <a:rPr lang="de-DE" sz="803" baseline="0" b="0" i="0" dirty="0" spc="212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aliquy.</a:t>
            </a:r>
          </a:p>
        </p:txBody>
      </p:sp>
      <p:sp>
        <p:nvSpPr>
          <p:cNvPr id="130" name="Rectangle 130"/>
          <p:cNvSpPr/>
          <p:nvPr/>
        </p:nvSpPr>
        <p:spPr>
          <a:xfrm rot="0" flipH="0" flipV="0">
            <a:off x="3038220" y="3812988"/>
            <a:ext cx="1577978" cy="152781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682751" algn="l"/>
              </a:tabLst>
            </a:pPr>
            <a:r>
              <a:rPr lang="de-DE" sz="803" baseline="0" b="1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Lieu :	</a:t>
            </a:r>
            <a:r>
              <a:rPr lang="de-DE" sz="803" baseline="0" b="0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Ville</a:t>
            </a:r>
          </a:p>
          <a:p>
            <a:pPr marL="0">
              <a:lnSpc>
                <a:spcPts val="1032"/>
              </a:lnSpc>
              <a:tabLst>
                <a:tab pos="682751" algn="l"/>
              </a:tabLst>
            </a:pPr>
            <a:r>
              <a:rPr lang="de-DE" sz="803" baseline="0" b="1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Adresse :	</a:t>
            </a:r>
            <a:r>
              <a:rPr lang="de-DE" sz="803" baseline="0" b="0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Rue et numéro</a:t>
            </a:r>
          </a:p>
          <a:p>
            <a:pPr marL="0">
              <a:lnSpc>
                <a:spcPts val="1104"/>
              </a:lnSpc>
              <a:tabLst>
                <a:tab pos="682751" algn="l"/>
              </a:tabLst>
            </a:pPr>
            <a:r>
              <a:rPr lang="de-DE" sz="803" baseline="0" b="1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Date :	</a:t>
            </a:r>
            <a:r>
              <a:rPr lang="de-DE" sz="803" baseline="0" b="0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22 ma</a:t>
            </a:r>
            <a:r>
              <a:rPr lang="de-DE" sz="803" baseline="0" b="0" i="0" dirty="0" spc="204">
                <a:solidFill>
                  <a:srgbClr val="FFFFFF"/>
                </a:solidFill>
                <a:latin typeface="Open Sans" pitchFamily="0" charset="1"/>
                <a:hlinkClick r:id="rId100"/>
              </a:rPr>
              <a:t>i</a:t>
            </a:r>
            <a:r>
              <a:rPr lang="de-DE" sz="803" baseline="0" b="0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3" baseline="0" b="0" i="0" dirty="0" spc="223">
                <a:solidFill>
                  <a:srgbClr val="FFFFFF"/>
                </a:solidFill>
                <a:latin typeface="Open Sans" pitchFamily="0" charset="1"/>
                <a:hlinkClick r:id="rId100"/>
              </a:rPr>
              <a:t>u</a:t>
            </a:r>
            <a:r>
              <a:rPr lang="de-DE" sz="803" baseline="0" b="0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2 juin</a:t>
            </a:r>
          </a:p>
          <a:p>
            <a:pPr marL="0">
              <a:lnSpc>
                <a:spcPts val="1091"/>
              </a:lnSpc>
              <a:tabLst>
                <a:tab pos="682751" algn="l"/>
              </a:tabLst>
            </a:pPr>
            <a:r>
              <a:rPr lang="de-DE" sz="803" baseline="0" b="1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Heure :	</a:t>
            </a:r>
            <a:r>
              <a:rPr lang="de-DE" sz="803" baseline="0" b="0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10h</a:t>
            </a:r>
          </a:p>
          <a:p>
            <a:pPr marL="0">
              <a:lnSpc>
                <a:spcPts val="1104"/>
              </a:lnSpc>
              <a:tabLst>
                <a:tab pos="682751" algn="l"/>
              </a:tabLst>
            </a:pPr>
            <a:r>
              <a:rPr lang="de-DE" sz="803" baseline="0" b="1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Prix :	</a:t>
            </a:r>
            <a:r>
              <a:rPr lang="de-DE" sz="803" baseline="0" b="0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20.00 Fr.</a:t>
            </a:r>
          </a:p>
          <a:p>
            <a:pPr marL="0">
              <a:lnSpc>
                <a:spcPts val="1104"/>
              </a:lnSpc>
            </a:pPr>
            <a:r>
              <a:rPr lang="de-DE" sz="803" baseline="0" b="1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Inscription </a:t>
            </a:r>
            <a:r>
              <a:rPr lang="de-DE" sz="803" baseline="0" b="1" i="0" dirty="0" spc="599">
                <a:solidFill>
                  <a:srgbClr val="FFFFFF"/>
                </a:solidFill>
                <a:latin typeface="Open Sans" pitchFamily="0" charset="1"/>
                <a:hlinkClick r:id="rId100"/>
              </a:rPr>
              <a:t>:</a:t>
            </a:r>
            <a:r>
              <a:rPr lang="de-DE" sz="803" baseline="0" b="0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Lorem ipsum</a:t>
            </a:r>
          </a:p>
          <a:p>
            <a:pPr marL="0">
              <a:lnSpc>
                <a:spcPts val="1091"/>
              </a:lnSpc>
            </a:pPr>
            <a:r>
              <a:rPr lang="de-DE" sz="803" baseline="0" b="1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Conditions </a:t>
            </a:r>
            <a:r>
              <a:rPr lang="de-DE" sz="803" baseline="0" b="1" i="0" dirty="0" spc="623">
                <a:solidFill>
                  <a:srgbClr val="FFFFFF"/>
                </a:solidFill>
                <a:latin typeface="Open Sans" pitchFamily="0" charset="1"/>
                <a:hlinkClick r:id="rId100"/>
              </a:rPr>
              <a:t>:</a:t>
            </a:r>
            <a:r>
              <a:rPr lang="de-DE" sz="803" baseline="0" b="0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Lorem ipsum</a:t>
            </a:r>
          </a:p>
          <a:p>
            <a:pPr marL="682751">
              <a:lnSpc>
                <a:spcPts val="1103"/>
              </a:lnSpc>
            </a:pPr>
            <a:r>
              <a:rPr lang="de-DE" sz="803" baseline="0" b="0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Lorem ipsum</a:t>
            </a:r>
          </a:p>
          <a:p>
            <a:pPr marL="0">
              <a:lnSpc>
                <a:spcPts val="1104"/>
              </a:lnSpc>
              <a:tabLst>
                <a:tab pos="806195" algn="l"/>
              </a:tabLst>
            </a:pPr>
            <a:r>
              <a:rPr lang="de-DE" sz="806" baseline="0" b="1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Site internet :	</a:t>
            </a:r>
            <a:r>
              <a:rPr lang="de-DE" sz="806" baseline="0" b="0" i="0" dirty="0" spc="0">
                <a:solidFill>
                  <a:srgbClr val="0000FF"/>
                </a:solidFill>
                <a:latin typeface="Open Sans" pitchFamily="0" charset="1"/>
                <a:hlinkClick r:id="rId100"/>
              </a:rPr>
              <a:t>www.website.ch</a:t>
            </a:r>
          </a:p>
          <a:p>
            <a:pPr marL="0">
              <a:lnSpc>
                <a:spcPts val="1094"/>
              </a:lnSpc>
            </a:pPr>
            <a:r>
              <a:rPr lang="de-DE" sz="803" baseline="0" b="1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Organisateur </a:t>
            </a:r>
            <a:r>
              <a:rPr lang="de-DE" sz="803" baseline="0" b="1" i="0" dirty="0" spc="611">
                <a:solidFill>
                  <a:srgbClr val="FFFFFF"/>
                </a:solidFill>
                <a:latin typeface="Open Sans" pitchFamily="0" charset="1"/>
                <a:hlinkClick r:id="rId100"/>
              </a:rPr>
              <a:t>:</a:t>
            </a:r>
            <a:r>
              <a:rPr lang="de-DE" sz="803" baseline="0" b="0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nom du motif</a:t>
            </a:r>
          </a:p>
          <a:p>
            <a:pPr marL="0">
              <a:lnSpc>
                <a:spcPts val="1103"/>
              </a:lnSpc>
            </a:pPr>
            <a:r>
              <a:rPr lang="de-DE" sz="803" baseline="0" b="1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Informations générales</a:t>
            </a:r>
          </a:p>
        </p:txBody>
      </p:sp>
      <p:sp>
        <p:nvSpPr>
          <p:cNvPr id="131" name="Rectangle 131"/>
          <p:cNvSpPr/>
          <p:nvPr/>
        </p:nvSpPr>
        <p:spPr>
          <a:xfrm rot="0" flipH="0" flipV="0">
            <a:off x="1524635" y="7136889"/>
            <a:ext cx="2232697" cy="2285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de-DE" sz="69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Responsabl</a:t>
            </a:r>
            <a:r>
              <a:rPr lang="de-DE" sz="696" baseline="0" b="0" i="0" dirty="0" spc="149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69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</a:t>
            </a:r>
            <a:r>
              <a:rPr lang="de-DE" sz="696" baseline="0" b="0" i="0" dirty="0" spc="196">
                <a:solidFill>
                  <a:srgbClr val="231F20"/>
                </a:solidFill>
                <a:latin typeface="Open Sans" pitchFamily="0" charset="1"/>
                <a:hlinkClick r:id="rId100"/>
              </a:rPr>
              <a:t>u</a:t>
            </a:r>
            <a:r>
              <a:rPr lang="de-DE" sz="69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contenu</a:t>
            </a:r>
            <a:r>
              <a:rPr lang="de-DE" sz="696" baseline="0" b="0" i="0" dirty="0" spc="174">
                <a:solidFill>
                  <a:srgbClr val="231F20"/>
                </a:solidFill>
                <a:latin typeface="Open Sans" pitchFamily="0" charset="1"/>
                <a:hlinkClick r:id="rId100"/>
              </a:rPr>
              <a:t>:</a:t>
            </a:r>
            <a:r>
              <a:rPr lang="de-DE" sz="69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696" baseline="0" b="0" i="0" dirty="0" spc="210">
                <a:solidFill>
                  <a:srgbClr val="231F20"/>
                </a:solidFill>
                <a:latin typeface="Open Sans" pitchFamily="0" charset="1"/>
                <a:hlinkClick r:id="rId100"/>
              </a:rPr>
              <a:t>.</a:t>
            </a:r>
            <a:r>
              <a:rPr lang="de-DE" sz="69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Exemple, Ru</a:t>
            </a:r>
            <a:r>
              <a:rPr lang="de-DE" sz="696" baseline="0" b="0" i="0" dirty="0" spc="197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69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696" baseline="0" b="0" i="0" dirty="0" spc="198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69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numéro,</a:t>
            </a:r>
          </a:p>
          <a:p>
            <a:pPr marL="169163">
              <a:lnSpc>
                <a:spcPts val="852"/>
              </a:lnSpc>
            </a:pPr>
            <a:r>
              <a:rPr lang="de-DE" sz="69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Vill</a:t>
            </a:r>
            <a:r>
              <a:rPr lang="de-DE" sz="696" baseline="0" b="0" i="0" dirty="0" spc="391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69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Crédits photographique</a:t>
            </a:r>
            <a:r>
              <a:rPr lang="de-DE" sz="696" baseline="0" b="0" i="0" dirty="0" spc="184">
                <a:solidFill>
                  <a:srgbClr val="231F20"/>
                </a:solidFill>
                <a:latin typeface="Open Sans" pitchFamily="0" charset="1"/>
                <a:hlinkClick r:id="rId100"/>
              </a:rPr>
              <a:t>s</a:t>
            </a:r>
            <a:r>
              <a:rPr lang="de-DE" sz="696" baseline="0" b="0" i="0" dirty="0" spc="186">
                <a:solidFill>
                  <a:srgbClr val="231F20"/>
                </a:solidFill>
                <a:latin typeface="Open Sans" pitchFamily="0" charset="1"/>
                <a:hlinkClick r:id="rId100"/>
              </a:rPr>
              <a:t>:</a:t>
            </a:r>
            <a:r>
              <a:rPr lang="de-DE" sz="69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Lore</a:t>
            </a:r>
            <a:r>
              <a:rPr lang="de-DE" sz="696" baseline="0" b="0" i="0" dirty="0" spc="300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69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ipsum.</a:t>
            </a:r>
          </a:p>
        </p:txBody>
      </p:sp>
      <p:sp>
        <p:nvSpPr>
          <p:cNvPr id="132" name="Rectangle 132"/>
          <p:cNvSpPr/>
          <p:nvPr/>
        </p:nvSpPr>
        <p:spPr>
          <a:xfrm rot="0" flipH="0" flipV="0">
            <a:off x="2940685" y="5678110"/>
            <a:ext cx="2069490" cy="11939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Lore</a:t>
            </a:r>
            <a:r>
              <a:rPr lang="de-DE" sz="803" baseline="0" b="0" i="0" dirty="0" spc="488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ipsu</a:t>
            </a:r>
            <a:r>
              <a:rPr lang="de-DE" sz="803" baseline="0" b="0" i="0" dirty="0" spc="500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dolo</a:t>
            </a:r>
            <a:r>
              <a:rPr lang="de-DE" sz="803" baseline="0" b="0" i="0" dirty="0" spc="523">
                <a:solidFill>
                  <a:srgbClr val="231F20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si</a:t>
            </a:r>
            <a:r>
              <a:rPr lang="de-DE" sz="803" baseline="0" b="0" i="0" dirty="0" spc="508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amet</a:t>
            </a:r>
            <a:r>
              <a:rPr lang="de-DE" sz="803" baseline="0" b="0" i="0" dirty="0" spc="487">
                <a:solidFill>
                  <a:srgbClr val="231F20"/>
                </a:solidFill>
                <a:latin typeface="Open Sans" pitchFamily="0" charset="1"/>
                <a:hlinkClick r:id="rId100"/>
              </a:rPr>
              <a:t>,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consetetur</a:t>
            </a:r>
          </a:p>
          <a:p>
            <a:pPr marL="0">
              <a:lnSpc>
                <a:spcPts val="1104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sadipscin</a:t>
            </a:r>
            <a:r>
              <a:rPr lang="de-DE" sz="803" baseline="0" b="0" i="0" dirty="0" spc="339">
                <a:solidFill>
                  <a:srgbClr val="231F20"/>
                </a:solidFill>
                <a:latin typeface="Open Sans" pitchFamily="0" charset="1"/>
                <a:hlinkClick r:id="rId100"/>
              </a:rPr>
              <a:t>g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elitr</a:t>
            </a:r>
            <a:r>
              <a:rPr lang="de-DE" sz="803" baseline="0" b="0" i="0" dirty="0" spc="331">
                <a:solidFill>
                  <a:srgbClr val="231F20"/>
                </a:solidFill>
                <a:latin typeface="Open Sans" pitchFamily="0" charset="1"/>
                <a:hlinkClick r:id="rId100"/>
              </a:rPr>
              <a:t>,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se</a:t>
            </a:r>
            <a:r>
              <a:rPr lang="de-DE" sz="803" baseline="0" b="0" i="0" dirty="0" spc="335">
                <a:solidFill>
                  <a:srgbClr val="231F20"/>
                </a:solidFill>
                <a:latin typeface="Open Sans" pitchFamily="0" charset="1"/>
                <a:hlinkClick r:id="rId100"/>
              </a:rPr>
              <a:t>d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dia</a:t>
            </a:r>
            <a:r>
              <a:rPr lang="de-DE" sz="803" baseline="0" b="0" i="0" dirty="0" spc="322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nonum</a:t>
            </a:r>
            <a:r>
              <a:rPr lang="de-DE" sz="803" baseline="0" b="0" i="0" dirty="0" spc="350">
                <a:solidFill>
                  <a:srgbClr val="231F20"/>
                </a:solidFill>
                <a:latin typeface="Open Sans" pitchFamily="0" charset="1"/>
                <a:hlinkClick r:id="rId100"/>
              </a:rPr>
              <a:t>y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eirmod</a:t>
            </a:r>
          </a:p>
          <a:p>
            <a:pPr marL="0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tempo</a:t>
            </a:r>
            <a:r>
              <a:rPr lang="de-DE" sz="803" baseline="0" b="0" i="0" dirty="0" spc="235">
                <a:solidFill>
                  <a:srgbClr val="231F20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invidun</a:t>
            </a:r>
            <a:r>
              <a:rPr lang="de-DE" sz="803" baseline="0" b="0" i="0" dirty="0" spc="244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u</a:t>
            </a:r>
            <a:r>
              <a:rPr lang="de-DE" sz="803" baseline="0" b="0" i="0" dirty="0" spc="244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labor</a:t>
            </a:r>
            <a:r>
              <a:rPr lang="de-DE" sz="803" baseline="0" b="0" i="0" dirty="0" spc="246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232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dolor</a:t>
            </a:r>
            <a:r>
              <a:rPr lang="de-DE" sz="803" baseline="0" b="0" i="0" dirty="0" spc="244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magna</a:t>
            </a:r>
          </a:p>
          <a:p>
            <a:pPr marL="0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aliquya</a:t>
            </a:r>
            <a:r>
              <a:rPr lang="de-DE" sz="803" baseline="0" b="0" i="0" dirty="0" spc="308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erat</a:t>
            </a:r>
            <a:r>
              <a:rPr lang="de-DE" sz="803" baseline="0" b="0" i="0" dirty="0" spc="319">
                <a:solidFill>
                  <a:srgbClr val="231F20"/>
                </a:solidFill>
                <a:latin typeface="Open Sans" pitchFamily="0" charset="1"/>
                <a:hlinkClick r:id="rId100"/>
              </a:rPr>
              <a:t>,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se</a:t>
            </a:r>
            <a:r>
              <a:rPr lang="de-DE" sz="803" baseline="0" b="0" i="0" dirty="0" spc="311">
                <a:solidFill>
                  <a:srgbClr val="231F20"/>
                </a:solidFill>
                <a:latin typeface="Open Sans" pitchFamily="0" charset="1"/>
                <a:hlinkClick r:id="rId100"/>
              </a:rPr>
              <a:t>d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dia</a:t>
            </a:r>
            <a:r>
              <a:rPr lang="de-DE" sz="803" baseline="0" b="0" i="0" dirty="0" spc="308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voluptua</a:t>
            </a:r>
            <a:r>
              <a:rPr lang="de-DE" sz="803" baseline="0" b="0" i="0" dirty="0" spc="314">
                <a:solidFill>
                  <a:srgbClr val="231F20"/>
                </a:solidFill>
                <a:latin typeface="Open Sans" pitchFamily="0" charset="1"/>
                <a:hlinkClick r:id="rId100"/>
              </a:rPr>
              <a:t>.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3" baseline="0" b="0" i="0" dirty="0" spc="328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vero</a:t>
            </a:r>
          </a:p>
          <a:p>
            <a:pPr marL="0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eo</a:t>
            </a:r>
            <a:r>
              <a:rPr lang="de-DE" sz="803" baseline="0" b="0" i="0" dirty="0" spc="288">
                <a:solidFill>
                  <a:srgbClr val="231F20"/>
                </a:solidFill>
                <a:latin typeface="Open Sans" pitchFamily="0" charset="1"/>
                <a:hlinkClick r:id="rId100"/>
              </a:rPr>
              <a:t>s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304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accusa</a:t>
            </a:r>
            <a:r>
              <a:rPr lang="de-DE" sz="803" baseline="0" b="0" i="0" dirty="0" spc="296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292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just</a:t>
            </a:r>
            <a:r>
              <a:rPr lang="de-DE" sz="803" baseline="0" b="0" i="0" dirty="0" spc="282">
                <a:solidFill>
                  <a:srgbClr val="231F20"/>
                </a:solidFill>
                <a:latin typeface="Open Sans" pitchFamily="0" charset="1"/>
                <a:hlinkClick r:id="rId100"/>
              </a:rPr>
              <a:t>o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du</a:t>
            </a:r>
            <a:r>
              <a:rPr lang="de-DE" sz="803" baseline="0" b="0" i="0" dirty="0" spc="294">
                <a:solidFill>
                  <a:srgbClr val="231F20"/>
                </a:solidFill>
                <a:latin typeface="Open Sans" pitchFamily="0" charset="1"/>
                <a:hlinkClick r:id="rId100"/>
              </a:rPr>
              <a:t>o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dolore</a:t>
            </a:r>
            <a:r>
              <a:rPr lang="de-DE" sz="803" baseline="0" b="0" i="0" dirty="0" spc="312">
                <a:solidFill>
                  <a:srgbClr val="231F20"/>
                </a:solidFill>
                <a:latin typeface="Open Sans" pitchFamily="0" charset="1"/>
                <a:hlinkClick r:id="rId100"/>
              </a:rPr>
              <a:t>s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292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ea</a:t>
            </a:r>
          </a:p>
          <a:p>
            <a:pPr marL="0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rebum</a:t>
            </a:r>
            <a:r>
              <a:rPr lang="de-DE" sz="803" baseline="0" b="0" i="0" dirty="0" spc="398">
                <a:solidFill>
                  <a:srgbClr val="231F20"/>
                </a:solidFill>
                <a:latin typeface="Open Sans" pitchFamily="0" charset="1"/>
                <a:hlinkClick r:id="rId100"/>
              </a:rPr>
              <a:t>.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Ste</a:t>
            </a:r>
            <a:r>
              <a:rPr lang="de-DE" sz="803" baseline="0" b="0" i="0" dirty="0" spc="400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clit</a:t>
            </a:r>
            <a:r>
              <a:rPr lang="de-DE" sz="803" baseline="0" b="0" i="0" dirty="0" spc="404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kas</a:t>
            </a:r>
            <a:r>
              <a:rPr lang="de-DE" sz="803" baseline="0" b="0" i="0" dirty="0" spc="407">
                <a:solidFill>
                  <a:srgbClr val="231F20"/>
                </a:solidFill>
                <a:latin typeface="Open Sans" pitchFamily="0" charset="1"/>
                <a:hlinkClick r:id="rId100"/>
              </a:rPr>
              <a:t>d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gubergren</a:t>
            </a:r>
            <a:r>
              <a:rPr lang="de-DE" sz="803" baseline="0" b="0" i="0" dirty="0" spc="391">
                <a:solidFill>
                  <a:srgbClr val="231F20"/>
                </a:solidFill>
                <a:latin typeface="Open Sans" pitchFamily="0" charset="1"/>
                <a:hlinkClick r:id="rId100"/>
              </a:rPr>
              <a:t>,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n</a:t>
            </a:r>
            <a:r>
              <a:rPr lang="de-DE" sz="803" baseline="0" b="0" i="0" dirty="0" spc="402">
                <a:solidFill>
                  <a:srgbClr val="231F20"/>
                </a:solidFill>
                <a:latin typeface="Open Sans" pitchFamily="0" charset="1"/>
                <a:hlinkClick r:id="rId100"/>
              </a:rPr>
              <a:t>o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sea</a:t>
            </a:r>
          </a:p>
          <a:p>
            <a:pPr marL="0">
              <a:lnSpc>
                <a:spcPts val="1201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takimat</a:t>
            </a:r>
            <a:r>
              <a:rPr lang="de-DE" sz="803" baseline="0" b="0" i="0" dirty="0" spc="236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sanctu</a:t>
            </a:r>
            <a:r>
              <a:rPr lang="de-DE" sz="803" baseline="0" b="0" i="0" dirty="0" spc="216">
                <a:solidFill>
                  <a:srgbClr val="231F20"/>
                </a:solidFill>
                <a:latin typeface="Open Sans" pitchFamily="0" charset="1"/>
                <a:hlinkClick r:id="rId100"/>
              </a:rPr>
              <a:t>s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es</a:t>
            </a:r>
            <a:r>
              <a:rPr lang="de-DE" sz="803" baseline="0" b="0" i="0" dirty="0" spc="220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Lore</a:t>
            </a:r>
            <a:r>
              <a:rPr lang="de-DE" sz="803" baseline="0" b="0" i="0" dirty="0" spc="214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ipsu</a:t>
            </a:r>
            <a:r>
              <a:rPr lang="de-DE" sz="803" baseline="0" b="0" i="0" dirty="0" spc="212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dolo</a:t>
            </a:r>
            <a:r>
              <a:rPr lang="de-DE" sz="803" baseline="0" b="0" i="0" dirty="0" spc="247">
                <a:solidFill>
                  <a:srgbClr val="231F20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sit</a:t>
            </a:r>
          </a:p>
          <a:p>
            <a:pPr marL="0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amet</a:t>
            </a:r>
            <a:r>
              <a:rPr lang="de-DE" sz="803" baseline="0" b="0" i="0" dirty="0" spc="218">
                <a:solidFill>
                  <a:srgbClr val="231F20"/>
                </a:solidFill>
                <a:latin typeface="Open Sans" pitchFamily="0" charset="1"/>
                <a:hlinkClick r:id="rId100"/>
              </a:rPr>
              <a:t>.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Lore</a:t>
            </a:r>
            <a:r>
              <a:rPr lang="de-DE" sz="803" baseline="0" b="0" i="0" dirty="0" spc="224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ipsu</a:t>
            </a:r>
            <a:r>
              <a:rPr lang="de-DE" sz="803" baseline="0" b="0" i="0" dirty="0" spc="200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dolo</a:t>
            </a:r>
            <a:r>
              <a:rPr lang="de-DE" sz="803" baseline="0" b="0" i="0" dirty="0" spc="201">
                <a:solidFill>
                  <a:srgbClr val="231F20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sit.</a:t>
            </a:r>
          </a:p>
        </p:txBody>
      </p:sp>
      <p:sp>
        <p:nvSpPr>
          <p:cNvPr id="133" name="Rectangle 133"/>
          <p:cNvSpPr/>
          <p:nvPr/>
        </p:nvSpPr>
        <p:spPr>
          <a:xfrm rot="0" flipH="0" flipV="0">
            <a:off x="351434" y="5647511"/>
            <a:ext cx="2469247" cy="121970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de-DE" sz="947" baseline="0" b="1" i="0" dirty="0" spc="0">
                <a:solidFill>
                  <a:srgbClr val="F78D1E"/>
                </a:solidFill>
                <a:latin typeface="Open Sans" pitchFamily="0" charset="1"/>
                <a:hlinkClick r:id="rId100"/>
              </a:rPr>
              <a:t>Lore</a:t>
            </a:r>
            <a:r>
              <a:rPr lang="de-DE" sz="947" baseline="0" b="1" i="0" dirty="0" spc="257">
                <a:solidFill>
                  <a:srgbClr val="F78D1E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947" baseline="0" b="1" i="0" dirty="0" spc="0">
                <a:solidFill>
                  <a:srgbClr val="F78D1E"/>
                </a:solidFill>
                <a:latin typeface="Open Sans" pitchFamily="0" charset="1"/>
                <a:hlinkClick r:id="rId100"/>
              </a:rPr>
              <a:t>ipsu</a:t>
            </a:r>
            <a:r>
              <a:rPr lang="de-DE" sz="947" baseline="0" b="1" i="0" dirty="0" spc="269">
                <a:solidFill>
                  <a:srgbClr val="F78D1E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947" baseline="0" b="1" i="0" dirty="0" spc="0">
                <a:solidFill>
                  <a:srgbClr val="F78D1E"/>
                </a:solidFill>
                <a:latin typeface="Open Sans" pitchFamily="0" charset="1"/>
                <a:hlinkClick r:id="rId100"/>
              </a:rPr>
              <a:t>dolo</a:t>
            </a:r>
            <a:r>
              <a:rPr lang="de-DE" sz="947" baseline="0" b="1" i="0" dirty="0" spc="241">
                <a:solidFill>
                  <a:srgbClr val="F78D1E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947" baseline="0" b="1" i="0" dirty="0" spc="0">
                <a:solidFill>
                  <a:srgbClr val="F78D1E"/>
                </a:solidFill>
                <a:latin typeface="Open Sans" pitchFamily="0" charset="1"/>
                <a:hlinkClick r:id="rId100"/>
              </a:rPr>
              <a:t>si</a:t>
            </a:r>
            <a:r>
              <a:rPr lang="de-DE" sz="947" baseline="0" b="1" i="0" dirty="0" spc="262">
                <a:solidFill>
                  <a:srgbClr val="F78D1E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947" baseline="0" b="1" i="0" dirty="0" spc="0">
                <a:solidFill>
                  <a:srgbClr val="F78D1E"/>
                </a:solidFill>
                <a:latin typeface="Open Sans" pitchFamily="0" charset="1"/>
                <a:hlinkClick r:id="rId100"/>
              </a:rPr>
              <a:t>ame</a:t>
            </a:r>
            <a:r>
              <a:rPr lang="de-DE" sz="947" baseline="0" b="1" i="0" dirty="0" spc="164">
                <a:solidFill>
                  <a:srgbClr val="F78D1E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947" baseline="0" b="1" i="0" dirty="0" spc="0">
                <a:solidFill>
                  <a:srgbClr val="F78D1E"/>
                </a:solidFill>
                <a:latin typeface="Open Sans" pitchFamily="0" charset="1"/>
                <a:hlinkClick r:id="rId100"/>
              </a:rPr>
              <a:t>constur</a:t>
            </a:r>
          </a:p>
          <a:p>
            <a:pPr marL="0">
              <a:lnSpc>
                <a:spcPts val="1151"/>
              </a:lnSpc>
            </a:pPr>
            <a:r>
              <a:rPr lang="de-DE" sz="947" baseline="0" b="1" i="0" dirty="0" spc="0">
                <a:solidFill>
                  <a:srgbClr val="F78D1E"/>
                </a:solidFill>
                <a:latin typeface="Open Sans" pitchFamily="0" charset="1"/>
                <a:hlinkClick r:id="rId100"/>
              </a:rPr>
              <a:t>sadipscing</a:t>
            </a:r>
          </a:p>
          <a:p>
            <a:pPr marL="0">
              <a:lnSpc>
                <a:spcPts val="1157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Lore</a:t>
            </a:r>
            <a:r>
              <a:rPr lang="de-DE" sz="803" baseline="0" b="0" i="0" dirty="0" spc="272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ipsu</a:t>
            </a:r>
            <a:r>
              <a:rPr lang="de-DE" sz="803" baseline="0" b="0" i="0" dirty="0" spc="272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dolo</a:t>
            </a:r>
            <a:r>
              <a:rPr lang="de-DE" sz="803" baseline="0" b="0" i="0" dirty="0" spc="284">
                <a:solidFill>
                  <a:srgbClr val="231F20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si</a:t>
            </a:r>
            <a:r>
              <a:rPr lang="de-DE" sz="803" baseline="0" b="0" i="0" dirty="0" spc="292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amet</a:t>
            </a:r>
            <a:r>
              <a:rPr lang="de-DE" sz="803" baseline="0" b="0" i="0" dirty="0" spc="271">
                <a:solidFill>
                  <a:srgbClr val="231F20"/>
                </a:solidFill>
                <a:latin typeface="Open Sans" pitchFamily="0" charset="1"/>
                <a:hlinkClick r:id="rId100"/>
              </a:rPr>
              <a:t>,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consetetu</a:t>
            </a:r>
            <a:r>
              <a:rPr lang="de-DE" sz="803" baseline="0" b="0" i="0" dirty="0" spc="283">
                <a:solidFill>
                  <a:srgbClr val="231F20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sadipscing</a:t>
            </a:r>
          </a:p>
          <a:p>
            <a:pPr marL="0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elitr</a:t>
            </a:r>
            <a:r>
              <a:rPr lang="de-DE" sz="803" baseline="0" b="0" i="0" dirty="0" spc="285">
                <a:solidFill>
                  <a:srgbClr val="231F20"/>
                </a:solidFill>
                <a:latin typeface="Open Sans" pitchFamily="0" charset="1"/>
                <a:hlinkClick r:id="rId100"/>
              </a:rPr>
              <a:t>,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se</a:t>
            </a:r>
            <a:r>
              <a:rPr lang="de-DE" sz="803" baseline="0" b="0" i="0" dirty="0" spc="275">
                <a:solidFill>
                  <a:srgbClr val="231F20"/>
                </a:solidFill>
                <a:latin typeface="Open Sans" pitchFamily="0" charset="1"/>
                <a:hlinkClick r:id="rId100"/>
              </a:rPr>
              <a:t>d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dia</a:t>
            </a:r>
            <a:r>
              <a:rPr lang="de-DE" sz="803" baseline="0" b="0" i="0" dirty="0" spc="284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nonum</a:t>
            </a:r>
            <a:r>
              <a:rPr lang="de-DE" sz="803" baseline="0" b="0" i="0" dirty="0" spc="290">
                <a:solidFill>
                  <a:srgbClr val="231F20"/>
                </a:solidFill>
                <a:latin typeface="Open Sans" pitchFamily="0" charset="1"/>
                <a:hlinkClick r:id="rId100"/>
              </a:rPr>
              <a:t>y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eirmo</a:t>
            </a:r>
            <a:r>
              <a:rPr lang="de-DE" sz="803" baseline="0" b="0" i="0" dirty="0" spc="287">
                <a:solidFill>
                  <a:srgbClr val="231F20"/>
                </a:solidFill>
                <a:latin typeface="Open Sans" pitchFamily="0" charset="1"/>
                <a:hlinkClick r:id="rId100"/>
              </a:rPr>
              <a:t>d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tempo</a:t>
            </a:r>
            <a:r>
              <a:rPr lang="de-DE" sz="803" baseline="0" b="0" i="0" dirty="0" spc="283">
                <a:solidFill>
                  <a:srgbClr val="231F20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invidun</a:t>
            </a:r>
            <a:r>
              <a:rPr lang="de-DE" sz="803" baseline="0" b="0" i="0" dirty="0" spc="280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ut</a:t>
            </a:r>
          </a:p>
          <a:p>
            <a:pPr marL="0">
              <a:lnSpc>
                <a:spcPts val="1203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labor</a:t>
            </a:r>
            <a:r>
              <a:rPr lang="de-DE" sz="803" baseline="0" b="0" i="0" dirty="0" spc="208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208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dolor</a:t>
            </a:r>
            <a:r>
              <a:rPr lang="de-DE" sz="803" baseline="0" b="0" i="0" dirty="0" spc="208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magn</a:t>
            </a:r>
            <a:r>
              <a:rPr lang="de-DE" sz="803" baseline="0" b="0" i="0" dirty="0" spc="188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aliquya</a:t>
            </a:r>
            <a:r>
              <a:rPr lang="de-DE" sz="803" baseline="0" b="0" i="0" dirty="0" spc="188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erat</a:t>
            </a:r>
            <a:r>
              <a:rPr lang="de-DE" sz="803" baseline="0" b="0" i="0" dirty="0" spc="211">
                <a:solidFill>
                  <a:srgbClr val="231F20"/>
                </a:solidFill>
                <a:latin typeface="Open Sans" pitchFamily="0" charset="1"/>
                <a:hlinkClick r:id="rId100"/>
              </a:rPr>
              <a:t>,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se</a:t>
            </a:r>
            <a:r>
              <a:rPr lang="de-DE" sz="803" baseline="0" b="0" i="0" dirty="0" spc="203">
                <a:solidFill>
                  <a:srgbClr val="231F20"/>
                </a:solidFill>
                <a:latin typeface="Open Sans" pitchFamily="0" charset="1"/>
                <a:hlinkClick r:id="rId100"/>
              </a:rPr>
              <a:t>d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dia</a:t>
            </a:r>
            <a:r>
              <a:rPr lang="de-DE" sz="803" baseline="0" b="0" i="0" dirty="0" spc="200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vo-</a:t>
            </a:r>
          </a:p>
          <a:p>
            <a:pPr marL="0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luptua</a:t>
            </a:r>
            <a:r>
              <a:rPr lang="de-DE" sz="803" baseline="0" b="0" i="0" dirty="0" spc="218">
                <a:solidFill>
                  <a:srgbClr val="231F20"/>
                </a:solidFill>
                <a:latin typeface="Open Sans" pitchFamily="0" charset="1"/>
                <a:hlinkClick r:id="rId100"/>
              </a:rPr>
              <a:t>.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3" baseline="0" b="0" i="0" dirty="0" spc="232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ver</a:t>
            </a:r>
            <a:r>
              <a:rPr lang="de-DE" sz="803" baseline="0" b="0" i="0" dirty="0" spc="198">
                <a:solidFill>
                  <a:srgbClr val="231F20"/>
                </a:solidFill>
                <a:latin typeface="Open Sans" pitchFamily="0" charset="1"/>
                <a:hlinkClick r:id="rId100"/>
              </a:rPr>
              <a:t>o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eo</a:t>
            </a:r>
            <a:r>
              <a:rPr lang="de-DE" sz="803" baseline="0" b="0" i="0" dirty="0" spc="192">
                <a:solidFill>
                  <a:srgbClr val="231F20"/>
                </a:solidFill>
                <a:latin typeface="Open Sans" pitchFamily="0" charset="1"/>
                <a:hlinkClick r:id="rId100"/>
              </a:rPr>
              <a:t>s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220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accusa</a:t>
            </a:r>
            <a:r>
              <a:rPr lang="de-DE" sz="803" baseline="0" b="0" i="0" dirty="0" spc="224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208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just</a:t>
            </a:r>
            <a:r>
              <a:rPr lang="de-DE" sz="803" baseline="0" b="0" i="0" dirty="0" spc="222">
                <a:solidFill>
                  <a:srgbClr val="231F20"/>
                </a:solidFill>
                <a:latin typeface="Open Sans" pitchFamily="0" charset="1"/>
                <a:hlinkClick r:id="rId100"/>
              </a:rPr>
              <a:t>o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du</a:t>
            </a:r>
            <a:r>
              <a:rPr lang="de-DE" sz="803" baseline="0" b="0" i="0" dirty="0" spc="210">
                <a:solidFill>
                  <a:srgbClr val="231F20"/>
                </a:solidFill>
                <a:latin typeface="Open Sans" pitchFamily="0" charset="1"/>
                <a:hlinkClick r:id="rId100"/>
              </a:rPr>
              <a:t>o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dolores</a:t>
            </a:r>
          </a:p>
          <a:p>
            <a:pPr marL="0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232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251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rebum</a:t>
            </a:r>
            <a:r>
              <a:rPr lang="de-DE" sz="803" baseline="0" b="0" i="0" dirty="0" spc="242">
                <a:solidFill>
                  <a:srgbClr val="231F20"/>
                </a:solidFill>
                <a:latin typeface="Open Sans" pitchFamily="0" charset="1"/>
                <a:hlinkClick r:id="rId100"/>
              </a:rPr>
              <a:t>.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Ste</a:t>
            </a:r>
            <a:r>
              <a:rPr lang="de-DE" sz="803" baseline="0" b="0" i="0" dirty="0" spc="256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clit</a:t>
            </a:r>
            <a:r>
              <a:rPr lang="de-DE" sz="803" baseline="0" b="0" i="0" dirty="0" spc="248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kas</a:t>
            </a:r>
            <a:r>
              <a:rPr lang="de-DE" sz="803" baseline="0" b="0" i="0" dirty="0" spc="253">
                <a:solidFill>
                  <a:srgbClr val="231F20"/>
                </a:solidFill>
                <a:latin typeface="Open Sans" pitchFamily="0" charset="1"/>
                <a:hlinkClick r:id="rId100"/>
              </a:rPr>
              <a:t>d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gubergren</a:t>
            </a:r>
            <a:r>
              <a:rPr lang="de-DE" sz="803" baseline="0" b="0" i="0" dirty="0" spc="247">
                <a:solidFill>
                  <a:srgbClr val="231F20"/>
                </a:solidFill>
                <a:latin typeface="Open Sans" pitchFamily="0" charset="1"/>
                <a:hlinkClick r:id="rId100"/>
              </a:rPr>
              <a:t>,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n</a:t>
            </a:r>
            <a:r>
              <a:rPr lang="de-DE" sz="803" baseline="0" b="0" i="0" dirty="0" spc="246">
                <a:solidFill>
                  <a:srgbClr val="231F20"/>
                </a:solidFill>
                <a:latin typeface="Open Sans" pitchFamily="0" charset="1"/>
                <a:hlinkClick r:id="rId100"/>
              </a:rPr>
              <a:t>o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se</a:t>
            </a:r>
            <a:r>
              <a:rPr lang="de-DE" sz="803" baseline="0" b="0" i="0" dirty="0" spc="224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taki-</a:t>
            </a:r>
          </a:p>
          <a:p>
            <a:pPr marL="0">
              <a:lnSpc>
                <a:spcPts val="1199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mat</a:t>
            </a:r>
            <a:r>
              <a:rPr lang="de-DE" sz="803" baseline="0" b="0" i="0" dirty="0" spc="227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sanctu</a:t>
            </a:r>
            <a:r>
              <a:rPr lang="de-DE" sz="803" baseline="0" b="0" i="0" dirty="0" spc="240">
                <a:solidFill>
                  <a:srgbClr val="231F20"/>
                </a:solidFill>
                <a:latin typeface="Open Sans" pitchFamily="0" charset="1"/>
                <a:hlinkClick r:id="rId100"/>
              </a:rPr>
              <a:t>s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es</a:t>
            </a:r>
            <a:r>
              <a:rPr lang="de-DE" sz="803" baseline="0" b="0" i="0" dirty="0" spc="208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Lore</a:t>
            </a:r>
            <a:r>
              <a:rPr lang="de-DE" sz="803" baseline="0" b="0" i="0" dirty="0" spc="212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ipsu</a:t>
            </a:r>
            <a:r>
              <a:rPr lang="de-DE" sz="803" baseline="0" b="0" i="0" dirty="0" spc="200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134" name="Freeform 134">
            <a:hlinkClick r:id="rId100"/>
          </p:cNvPr>
          <p:cNvSpPr/>
          <p:nvPr/>
        </p:nvSpPr>
        <p:spPr>
          <a:xfrm rot="0" flipH="0" flipV="0">
            <a:off x="0" y="0"/>
            <a:ext cx="5334000" cy="7563611"/>
          </a:xfrm>
          <a:custGeom>
            <a:pathLst>
              <a:path w="5334000" h="7563611">
                <a:moveTo>
                  <a:pt x="0" y="0"/>
                </a:moveTo>
                <a:lnTo>
                  <a:pt x="5334000" y="0"/>
                </a:lnTo>
                <a:lnTo>
                  <a:pt x="5334000" y="7563611"/>
                </a:lnTo>
                <a:lnTo>
                  <a:pt x="0" y="756361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" name="Freeform 135">
            <a:hlinkClick r:id="rId100"/>
          </p:cNvPr>
          <p:cNvSpPr/>
          <p:nvPr/>
        </p:nvSpPr>
        <p:spPr>
          <a:xfrm rot="0" flipH="0" flipV="0">
            <a:off x="0" y="0"/>
            <a:ext cx="5334000" cy="7563611"/>
          </a:xfrm>
          <a:custGeom>
            <a:pathLst>
              <a:path w="5334000" h="7563611">
                <a:moveTo>
                  <a:pt x="0" y="0"/>
                </a:moveTo>
                <a:lnTo>
                  <a:pt x="5334000" y="0"/>
                </a:lnTo>
                <a:lnTo>
                  <a:pt x="5334000" y="7563611"/>
                </a:lnTo>
                <a:lnTo>
                  <a:pt x="0" y="756361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6" name="Picture 136">
            <a:hlinkClick r:id="rId100"/>
          </p:cNvPr>
          <p:cNvPicPr>
            <a:picLocks noChangeAspect="0" noChangeArrowheads="1"/>
          </p:cNvPicPr>
          <p:nvPr/>
        </p:nvPicPr>
        <p:blipFill>
          <a:blip r:embed="rId1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58140" y="4290347"/>
            <a:ext cx="4812391" cy="3268693"/>
          </a:xfrm>
          <a:prstGeom prst="rect">
            <a:avLst/>
          </a:prstGeom>
          <a:noFill/>
          <a:extLst/>
        </p:spPr>
      </p:pic>
      <p:pic>
        <p:nvPicPr>
          <p:cNvPr id="137" name="Picture 137">
            <a:hlinkClick r:id="rId100"/>
          </p:cNvPr>
          <p:cNvPicPr>
            <a:picLocks noChangeAspect="0" noChangeArrowheads="1"/>
          </p:cNvPicPr>
          <p:nvPr/>
        </p:nvPicPr>
        <p:blipFill>
          <a:blip r:embed="rId1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59663" y="1127796"/>
            <a:ext cx="397728" cy="394680"/>
          </a:xfrm>
          <a:prstGeom prst="rect">
            <a:avLst/>
          </a:prstGeom>
          <a:noFill/>
          <a:extLst/>
        </p:spPr>
      </p:pic>
      <p:pic>
        <p:nvPicPr>
          <p:cNvPr id="138" name="Picture 138">
            <a:hlinkClick r:id="rId100"/>
          </p:cNvPr>
          <p:cNvPicPr>
            <a:picLocks noChangeAspect="0" noChangeArrowheads="1"/>
          </p:cNvPicPr>
          <p:nvPr/>
        </p:nvPicPr>
        <p:blipFill>
          <a:blip r:embed="rId1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59663" y="2520852"/>
            <a:ext cx="4608181" cy="1744824"/>
          </a:xfrm>
          <a:prstGeom prst="rect">
            <a:avLst/>
          </a:prstGeom>
          <a:noFill/>
          <a:extLst/>
        </p:spPr>
      </p:pic>
      <p:sp>
        <p:nvSpPr>
          <p:cNvPr id="139" name="Freeform 139">
            <a:hlinkClick r:id="rId100"/>
          </p:cNvPr>
          <p:cNvSpPr/>
          <p:nvPr/>
        </p:nvSpPr>
        <p:spPr>
          <a:xfrm rot="0" flipH="0" flipV="0">
            <a:off x="359663" y="4265677"/>
            <a:ext cx="4608577" cy="960120"/>
          </a:xfrm>
          <a:custGeom>
            <a:pathLst>
              <a:path w="4608577" h="960120">
                <a:moveTo>
                  <a:pt x="0" y="960120"/>
                </a:moveTo>
                <a:lnTo>
                  <a:pt x="4608577" y="960120"/>
                </a:lnTo>
                <a:lnTo>
                  <a:pt x="4608577" y="0"/>
                </a:lnTo>
                <a:lnTo>
                  <a:pt x="0" y="0"/>
                </a:lnTo>
                <a:lnTo>
                  <a:pt x="0" y="960120"/>
                </a:lnTo>
                <a:close/>
                <a:moveTo>
                  <a:pt x="1977390" y="3297173"/>
                </a:moveTo>
              </a:path>
            </a:pathLst>
          </a:custGeom>
          <a:solidFill>
            <a:srgbClr val="0089C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" name="Freeform 140">
            <a:hlinkClick r:id="rId100"/>
          </p:cNvPr>
          <p:cNvSpPr/>
          <p:nvPr/>
        </p:nvSpPr>
        <p:spPr>
          <a:xfrm rot="0" flipH="0" flipV="0">
            <a:off x="359663" y="5399533"/>
            <a:ext cx="2567941" cy="1438656"/>
          </a:xfrm>
          <a:custGeom>
            <a:pathLst>
              <a:path w="2567941" h="1438656">
                <a:moveTo>
                  <a:pt x="0" y="0"/>
                </a:moveTo>
                <a:lnTo>
                  <a:pt x="2567941" y="0"/>
                </a:lnTo>
                <a:lnTo>
                  <a:pt x="2567941" y="1438656"/>
                </a:lnTo>
                <a:lnTo>
                  <a:pt x="0" y="1438656"/>
                </a:lnTo>
                <a:lnTo>
                  <a:pt x="0" y="0"/>
                </a:lnTo>
                <a:close/>
              </a:path>
            </a:pathLst>
          </a:custGeom>
          <a:solidFill>
            <a:srgbClr val="BADA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" name="Freeform 141">
            <a:hlinkClick r:id="rId100"/>
          </p:cNvPr>
          <p:cNvSpPr/>
          <p:nvPr/>
        </p:nvSpPr>
        <p:spPr>
          <a:xfrm rot="0" flipH="0" flipV="0">
            <a:off x="3541776" y="4736973"/>
            <a:ext cx="772668" cy="4573"/>
          </a:xfrm>
          <a:custGeom>
            <a:pathLst>
              <a:path w="772668" h="4573">
                <a:moveTo>
                  <a:pt x="0" y="0"/>
                </a:moveTo>
                <a:lnTo>
                  <a:pt x="386333" y="0"/>
                </a:lnTo>
                <a:lnTo>
                  <a:pt x="772668" y="0"/>
                </a:lnTo>
                <a:lnTo>
                  <a:pt x="772668" y="4573"/>
                </a:lnTo>
                <a:lnTo>
                  <a:pt x="386333" y="4573"/>
                </a:lnTo>
                <a:lnTo>
                  <a:pt x="0" y="4573"/>
                </a:lnTo>
                <a:close/>
                <a:moveTo>
                  <a:pt x="-715899" y="2825877"/>
                </a:moveTo>
              </a:path>
            </a:pathLst>
          </a:custGeom>
          <a:solidFill>
            <a:srgbClr val="0000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" name="Rectangle 142"/>
          <p:cNvSpPr/>
          <p:nvPr/>
        </p:nvSpPr>
        <p:spPr>
          <a:xfrm rot="0" flipH="0" flipV="0">
            <a:off x="1524635" y="7136889"/>
            <a:ext cx="2232697" cy="2285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de-DE" sz="69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Responsabl</a:t>
            </a:r>
            <a:r>
              <a:rPr lang="de-DE" sz="696" baseline="0" b="0" i="0" dirty="0" spc="149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69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</a:t>
            </a:r>
            <a:r>
              <a:rPr lang="de-DE" sz="696" baseline="0" b="0" i="0" dirty="0" spc="196">
                <a:solidFill>
                  <a:srgbClr val="231F20"/>
                </a:solidFill>
                <a:latin typeface="Open Sans" pitchFamily="0" charset="1"/>
                <a:hlinkClick r:id="rId100"/>
              </a:rPr>
              <a:t>u</a:t>
            </a:r>
            <a:r>
              <a:rPr lang="de-DE" sz="69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contenu</a:t>
            </a:r>
            <a:r>
              <a:rPr lang="de-DE" sz="696" baseline="0" b="0" i="0" dirty="0" spc="174">
                <a:solidFill>
                  <a:srgbClr val="231F20"/>
                </a:solidFill>
                <a:latin typeface="Open Sans" pitchFamily="0" charset="1"/>
                <a:hlinkClick r:id="rId100"/>
              </a:rPr>
              <a:t>:</a:t>
            </a:r>
            <a:r>
              <a:rPr lang="de-DE" sz="69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696" baseline="0" b="0" i="0" dirty="0" spc="210">
                <a:solidFill>
                  <a:srgbClr val="231F20"/>
                </a:solidFill>
                <a:latin typeface="Open Sans" pitchFamily="0" charset="1"/>
                <a:hlinkClick r:id="rId100"/>
              </a:rPr>
              <a:t>.</a:t>
            </a:r>
            <a:r>
              <a:rPr lang="de-DE" sz="69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Exemple, Ru</a:t>
            </a:r>
            <a:r>
              <a:rPr lang="de-DE" sz="696" baseline="0" b="0" i="0" dirty="0" spc="197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69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696" baseline="0" b="0" i="0" dirty="0" spc="198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69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numéro,</a:t>
            </a:r>
          </a:p>
          <a:p>
            <a:pPr marL="169163">
              <a:lnSpc>
                <a:spcPts val="852"/>
              </a:lnSpc>
            </a:pPr>
            <a:r>
              <a:rPr lang="de-DE" sz="69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Vill</a:t>
            </a:r>
            <a:r>
              <a:rPr lang="de-DE" sz="696" baseline="0" b="0" i="0" dirty="0" spc="391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69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Crédits photographique</a:t>
            </a:r>
            <a:r>
              <a:rPr lang="de-DE" sz="696" baseline="0" b="0" i="0" dirty="0" spc="184">
                <a:solidFill>
                  <a:srgbClr val="231F20"/>
                </a:solidFill>
                <a:latin typeface="Open Sans" pitchFamily="0" charset="1"/>
                <a:hlinkClick r:id="rId100"/>
              </a:rPr>
              <a:t>s</a:t>
            </a:r>
            <a:r>
              <a:rPr lang="de-DE" sz="696" baseline="0" b="0" i="0" dirty="0" spc="186">
                <a:solidFill>
                  <a:srgbClr val="231F20"/>
                </a:solidFill>
                <a:latin typeface="Open Sans" pitchFamily="0" charset="1"/>
                <a:hlinkClick r:id="rId100"/>
              </a:rPr>
              <a:t>:</a:t>
            </a:r>
            <a:r>
              <a:rPr lang="de-DE" sz="69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Lore</a:t>
            </a:r>
            <a:r>
              <a:rPr lang="de-DE" sz="696" baseline="0" b="0" i="0" dirty="0" spc="300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69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ipsum.</a:t>
            </a:r>
          </a:p>
        </p:txBody>
      </p:sp>
      <p:sp>
        <p:nvSpPr>
          <p:cNvPr id="143" name="Rectangle 143"/>
          <p:cNvSpPr/>
          <p:nvPr/>
        </p:nvSpPr>
        <p:spPr>
          <a:xfrm rot="0" flipH="0" flipV="0">
            <a:off x="359663" y="306325"/>
            <a:ext cx="4377740" cy="201899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LORE</a:t>
            </a:r>
            <a:r>
              <a:rPr lang="de-DE" sz="1200" baseline="0" b="1" i="0" dirty="0" spc="476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M</a:t>
            </a: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IPSU</a:t>
            </a:r>
            <a:r>
              <a:rPr lang="de-DE" sz="1200" baseline="0" b="1" i="0" dirty="0" spc="476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M</a:t>
            </a: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DOLO</a:t>
            </a:r>
            <a:r>
              <a:rPr lang="de-DE" sz="1200" baseline="0" b="1" i="0" dirty="0" spc="465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R</a:t>
            </a: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SI</a:t>
            </a:r>
            <a:r>
              <a:rPr lang="de-DE" sz="1200" baseline="0" b="1" i="0" dirty="0" spc="478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T</a:t>
            </a: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AMET</a:t>
            </a:r>
            <a:r>
              <a:rPr lang="de-DE" sz="1200" baseline="0" b="1" i="0" dirty="0" spc="47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,</a:t>
            </a: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CONSETETU</a:t>
            </a:r>
            <a:r>
              <a:rPr lang="de-DE" sz="1200" baseline="0" b="1" i="0" dirty="0" spc="513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R</a:t>
            </a: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SADIPSCIN</a:t>
            </a:r>
            <a:r>
              <a:rPr lang="de-DE" sz="1200" baseline="0" b="1" i="0" dirty="0" spc="518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G</a:t>
            </a: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ELITR</a:t>
            </a:r>
          </a:p>
          <a:p>
            <a:pPr marL="0">
              <a:lnSpc>
                <a:spcPts val="1404"/>
              </a:lnSpc>
            </a:pPr>
            <a:r>
              <a:rPr lang="de-DE" sz="1202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SE</a:t>
            </a:r>
            <a:r>
              <a:rPr lang="de-DE" sz="1202" baseline="0" b="1" i="0" dirty="0" spc="718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D</a:t>
            </a:r>
            <a:r>
              <a:rPr lang="de-DE" sz="1202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DIA</a:t>
            </a:r>
            <a:r>
              <a:rPr lang="de-DE" sz="1202" baseline="0" b="1" i="0" dirty="0" spc="714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M</a:t>
            </a:r>
            <a:r>
              <a:rPr lang="de-DE" sz="1202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NONUM</a:t>
            </a:r>
            <a:r>
              <a:rPr lang="de-DE" sz="1202" baseline="0" b="1" i="0" dirty="0" spc="725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Y</a:t>
            </a:r>
            <a:r>
              <a:rPr lang="de-DE" sz="1202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EIRMO</a:t>
            </a:r>
            <a:r>
              <a:rPr lang="de-DE" sz="1202" baseline="0" b="1" i="0" dirty="0" spc="728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D</a:t>
            </a:r>
            <a:r>
              <a:rPr lang="de-DE" sz="1202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TEMPO</a:t>
            </a:r>
            <a:r>
              <a:rPr lang="de-DE" sz="1202" baseline="0" b="1" i="0" dirty="0" spc="706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R</a:t>
            </a:r>
            <a:r>
              <a:rPr lang="de-DE" sz="1202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INVIDUN</a:t>
            </a:r>
            <a:r>
              <a:rPr lang="de-DE" sz="1202" baseline="0" b="1" i="0" dirty="0" spc="729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T</a:t>
            </a:r>
            <a:r>
              <a:rPr lang="de-DE" sz="1202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U</a:t>
            </a:r>
            <a:r>
              <a:rPr lang="de-DE" sz="1202" baseline="0" b="1" i="0" dirty="0" spc="693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T</a:t>
            </a:r>
            <a:r>
              <a:rPr lang="de-DE" sz="1202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LABOR</a:t>
            </a:r>
            <a:r>
              <a:rPr lang="de-DE" sz="1202" baseline="0" b="1" i="0" dirty="0" spc="746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E</a:t>
            </a:r>
            <a:r>
              <a:rPr lang="de-DE" sz="1202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ET</a:t>
            </a:r>
          </a:p>
          <a:p>
            <a:pPr marL="0">
              <a:lnSpc>
                <a:spcPts val="1405"/>
              </a:lnSpc>
            </a:pP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DOLOR</a:t>
            </a:r>
            <a:r>
              <a:rPr lang="de-DE" sz="1200" baseline="0" b="1" i="0" dirty="0" spc="543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E</a:t>
            </a: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MAGN</a:t>
            </a:r>
            <a:r>
              <a:rPr lang="de-DE" sz="1200" baseline="0" b="1" i="0" dirty="0" spc="465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A</a:t>
            </a: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ALIQUYA</a:t>
            </a:r>
            <a:r>
              <a:rPr lang="de-DE" sz="1200" baseline="0" b="1" i="0" dirty="0" spc="50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M</a:t>
            </a: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ERAT</a:t>
            </a:r>
            <a:r>
              <a:rPr lang="de-DE" sz="1200" baseline="0" b="1" i="0" dirty="0" spc="494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,</a:t>
            </a: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SE</a:t>
            </a:r>
            <a:r>
              <a:rPr lang="de-DE" sz="1200" baseline="0" b="1" i="0" dirty="0" spc="479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D</a:t>
            </a: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DIA</a:t>
            </a:r>
            <a:r>
              <a:rPr lang="de-DE" sz="1200" baseline="0" b="1" i="0" dirty="0" spc="50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M</a:t>
            </a: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VOLUPTUA</a:t>
            </a:r>
            <a:r>
              <a:rPr lang="de-DE" sz="1200" baseline="0" b="1" i="0" dirty="0" spc="542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.</a:t>
            </a: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A</a:t>
            </a:r>
            <a:r>
              <a:rPr lang="de-DE" sz="1200" baseline="0" b="1" i="0" dirty="0" spc="478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T</a:t>
            </a: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VERO</a:t>
            </a:r>
          </a:p>
          <a:p>
            <a:pPr marL="0">
              <a:lnSpc>
                <a:spcPts val="1391"/>
              </a:lnSpc>
            </a:pP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EO</a:t>
            </a:r>
            <a:r>
              <a:rPr lang="de-DE" sz="1200" baseline="0" b="1" i="0" dirty="0" spc="414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S</a:t>
            </a: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E</a:t>
            </a:r>
            <a:r>
              <a:rPr lang="de-DE" sz="1200" baseline="0" b="1" i="0" dirty="0" spc="394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T</a:t>
            </a: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ACCUSA</a:t>
            </a:r>
            <a:r>
              <a:rPr lang="de-DE" sz="1200" baseline="0" b="1" i="0" dirty="0" spc="50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M</a:t>
            </a: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E</a:t>
            </a:r>
            <a:r>
              <a:rPr lang="de-DE" sz="1200" baseline="0" b="1" i="0" dirty="0" spc="433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T</a:t>
            </a:r>
            <a:r>
              <a:rPr lang="de-DE" sz="1200" baseline="0" b="1" i="0" dirty="0" spc="0">
                <a:solidFill>
                  <a:srgbClr val="0089CF"/>
                </a:solidFill>
                <a:latin typeface="Liberation Sans Narrow" pitchFamily="0" charset="1"/>
                <a:hlinkClick r:id="rId100"/>
              </a:rPr>
              <a:t>JUSTO</a:t>
            </a:r>
          </a:p>
          <a:p>
            <a:pPr marL="440740">
              <a:lnSpc>
                <a:spcPts val="1969"/>
              </a:lnSpc>
            </a:pPr>
            <a:r>
              <a:rPr lang="de-DE" sz="947" baseline="0" b="1" i="0" dirty="0" spc="0">
                <a:solidFill>
                  <a:srgbClr val="F78D1E"/>
                </a:solidFill>
                <a:latin typeface="Open Sans" pitchFamily="0" charset="1"/>
                <a:hlinkClick r:id="rId100"/>
              </a:rPr>
              <a:t>Lore</a:t>
            </a:r>
            <a:r>
              <a:rPr lang="de-DE" sz="947" baseline="0" b="1" i="0" dirty="0" spc="257">
                <a:solidFill>
                  <a:srgbClr val="F78D1E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947" baseline="0" b="1" i="0" dirty="0" spc="0">
                <a:solidFill>
                  <a:srgbClr val="F78D1E"/>
                </a:solidFill>
                <a:latin typeface="Open Sans" pitchFamily="0" charset="1"/>
                <a:hlinkClick r:id="rId100"/>
              </a:rPr>
              <a:t>ipsu</a:t>
            </a:r>
            <a:r>
              <a:rPr lang="de-DE" sz="947" baseline="0" b="1" i="0" dirty="0" spc="269">
                <a:solidFill>
                  <a:srgbClr val="F78D1E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947" baseline="0" b="1" i="0" dirty="0" spc="0">
                <a:solidFill>
                  <a:srgbClr val="F78D1E"/>
                </a:solidFill>
                <a:latin typeface="Open Sans" pitchFamily="0" charset="1"/>
                <a:hlinkClick r:id="rId100"/>
              </a:rPr>
              <a:t>dolo</a:t>
            </a:r>
            <a:r>
              <a:rPr lang="de-DE" sz="947" baseline="0" b="1" i="0" dirty="0" spc="241">
                <a:solidFill>
                  <a:srgbClr val="F78D1E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947" baseline="0" b="1" i="0" dirty="0" spc="0">
                <a:solidFill>
                  <a:srgbClr val="F78D1E"/>
                </a:solidFill>
                <a:latin typeface="Open Sans" pitchFamily="0" charset="1"/>
                <a:hlinkClick r:id="rId100"/>
              </a:rPr>
              <a:t>si</a:t>
            </a:r>
            <a:r>
              <a:rPr lang="de-DE" sz="947" baseline="0" b="1" i="0" dirty="0" spc="176">
                <a:solidFill>
                  <a:srgbClr val="F78D1E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947" baseline="0" b="1" i="0" dirty="0" spc="0">
                <a:solidFill>
                  <a:srgbClr val="F78D1E"/>
                </a:solidFill>
                <a:latin typeface="Open Sans" pitchFamily="0" charset="1"/>
                <a:hlinkClick r:id="rId100"/>
              </a:rPr>
              <a:t>amet</a:t>
            </a:r>
          </a:p>
          <a:p>
            <a:pPr marL="440740">
              <a:lnSpc>
                <a:spcPts val="1439"/>
              </a:lnSpc>
            </a:pPr>
            <a:r>
              <a:rPr lang="de-DE" sz="947" baseline="0" b="1" i="0" dirty="0" spc="0">
                <a:solidFill>
                  <a:srgbClr val="F78D1E"/>
                </a:solidFill>
                <a:latin typeface="Open Sans" pitchFamily="0" charset="1"/>
                <a:hlinkClick r:id="rId100"/>
              </a:rPr>
              <a:t>constu</a:t>
            </a:r>
            <a:r>
              <a:rPr lang="de-DE" sz="947" baseline="0" b="1" i="0" dirty="0" spc="277">
                <a:solidFill>
                  <a:srgbClr val="F78D1E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947" baseline="0" b="1" i="0" dirty="0" spc="0">
                <a:solidFill>
                  <a:srgbClr val="F78D1E"/>
                </a:solidFill>
                <a:latin typeface="Open Sans" pitchFamily="0" charset="1"/>
                <a:hlinkClick r:id="rId100"/>
              </a:rPr>
              <a:t>sadipscing</a:t>
            </a:r>
          </a:p>
          <a:p>
            <a:pPr marL="443788">
              <a:lnSpc>
                <a:spcPts val="1157"/>
              </a:lnSpc>
              <a:tabLst>
                <a:tab pos="1533778" algn="l"/>
              </a:tabLst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Lore</a:t>
            </a:r>
            <a:r>
              <a:rPr lang="de-DE" sz="803" baseline="0" b="0" i="0" dirty="0" spc="582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ipsu</a:t>
            </a:r>
            <a:r>
              <a:rPr lang="de-DE" sz="803" baseline="0" b="0" i="0" dirty="0" spc="620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dolor	si</a:t>
            </a:r>
            <a:r>
              <a:rPr lang="de-DE" sz="803" baseline="0" b="0" i="0" dirty="0" spc="615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amet</a:t>
            </a:r>
            <a:r>
              <a:rPr lang="de-DE" sz="803" baseline="0" b="0" i="0" dirty="0" spc="619">
                <a:solidFill>
                  <a:srgbClr val="231F20"/>
                </a:solidFill>
                <a:latin typeface="Open Sans" pitchFamily="0" charset="1"/>
                <a:hlinkClick r:id="rId100"/>
              </a:rPr>
              <a:t>,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consetetur</a:t>
            </a:r>
          </a:p>
          <a:p>
            <a:pPr marL="9144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sadipscin</a:t>
            </a:r>
            <a:r>
              <a:rPr lang="de-DE" sz="803" baseline="0" b="0" i="0" dirty="0" spc="495">
                <a:solidFill>
                  <a:srgbClr val="231F20"/>
                </a:solidFill>
                <a:latin typeface="Open Sans" pitchFamily="0" charset="1"/>
                <a:hlinkClick r:id="rId100"/>
              </a:rPr>
              <a:t>g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elitr</a:t>
            </a:r>
            <a:r>
              <a:rPr lang="de-DE" sz="803" baseline="0" b="0" i="0" dirty="0" spc="487">
                <a:solidFill>
                  <a:srgbClr val="231F20"/>
                </a:solidFill>
                <a:latin typeface="Open Sans" pitchFamily="0" charset="1"/>
                <a:hlinkClick r:id="rId100"/>
              </a:rPr>
              <a:t>,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se</a:t>
            </a:r>
            <a:r>
              <a:rPr lang="de-DE" sz="803" baseline="0" b="0" i="0" dirty="0" spc="491">
                <a:solidFill>
                  <a:srgbClr val="231F20"/>
                </a:solidFill>
                <a:latin typeface="Open Sans" pitchFamily="0" charset="1"/>
                <a:hlinkClick r:id="rId100"/>
              </a:rPr>
              <a:t>d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dia</a:t>
            </a:r>
            <a:r>
              <a:rPr lang="de-DE" sz="803" baseline="0" b="0" i="0" dirty="0" spc="491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nonum</a:t>
            </a:r>
            <a:r>
              <a:rPr lang="de-DE" sz="803" baseline="0" b="0" i="0" dirty="0" spc="506">
                <a:solidFill>
                  <a:srgbClr val="231F20"/>
                </a:solidFill>
                <a:latin typeface="Open Sans" pitchFamily="0" charset="1"/>
                <a:hlinkClick r:id="rId100"/>
              </a:rPr>
              <a:t>y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eirmo</a:t>
            </a:r>
            <a:r>
              <a:rPr lang="de-DE" sz="803" baseline="0" b="0" i="0" dirty="0" spc="491">
                <a:solidFill>
                  <a:srgbClr val="231F20"/>
                </a:solidFill>
                <a:latin typeface="Open Sans" pitchFamily="0" charset="1"/>
                <a:hlinkClick r:id="rId100"/>
              </a:rPr>
              <a:t>d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tempor</a:t>
            </a:r>
          </a:p>
          <a:p>
            <a:pPr marL="9144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invidun</a:t>
            </a:r>
            <a:r>
              <a:rPr lang="de-DE" sz="803" baseline="0" b="0" i="0" dirty="0" spc="220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u</a:t>
            </a:r>
            <a:r>
              <a:rPr lang="de-DE" sz="803" baseline="0" b="0" i="0" dirty="0" spc="208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labor</a:t>
            </a:r>
            <a:r>
              <a:rPr lang="de-DE" sz="803" baseline="0" b="0" i="0" dirty="0" spc="220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208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dolor</a:t>
            </a:r>
            <a:r>
              <a:rPr lang="de-DE" sz="803" baseline="0" b="0" i="0" dirty="0" spc="235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magn</a:t>
            </a:r>
            <a:r>
              <a:rPr lang="de-DE" sz="803" baseline="0" b="0" i="0" dirty="0" spc="200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aliquya</a:t>
            </a:r>
            <a:r>
              <a:rPr lang="de-DE" sz="803" baseline="0" b="0" i="0" dirty="0" spc="200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erat</a:t>
            </a:r>
            <a:r>
              <a:rPr lang="de-DE" sz="803" baseline="0" b="0" i="0" dirty="0" spc="415">
                <a:solidFill>
                  <a:srgbClr val="231F20"/>
                </a:solidFill>
                <a:latin typeface="Open Sans" pitchFamily="0" charset="1"/>
                <a:hlinkClick r:id="rId100"/>
              </a:rPr>
              <a:t>,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sed</a:t>
            </a:r>
          </a:p>
          <a:p>
            <a:pPr marL="9144">
              <a:lnSpc>
                <a:spcPts val="1200"/>
              </a:lnSpc>
            </a:pPr>
            <a:r>
              <a:rPr lang="de-DE" sz="80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dia</a:t>
            </a:r>
            <a:r>
              <a:rPr lang="de-DE" sz="806" baseline="0" b="0" i="0" dirty="0" spc="284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voluptua</a:t>
            </a:r>
            <a:r>
              <a:rPr lang="de-DE" sz="806" baseline="0" b="0" i="0" dirty="0" spc="313">
                <a:solidFill>
                  <a:srgbClr val="231F20"/>
                </a:solidFill>
                <a:latin typeface="Open Sans" pitchFamily="0" charset="1"/>
                <a:hlinkClick r:id="rId100"/>
              </a:rPr>
              <a:t>.</a:t>
            </a:r>
            <a:r>
              <a:rPr lang="de-DE" sz="80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6" baseline="0" b="0" i="0" dirty="0" spc="314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ver</a:t>
            </a:r>
            <a:r>
              <a:rPr lang="de-DE" sz="806" baseline="0" b="0" i="0" dirty="0" spc="292">
                <a:solidFill>
                  <a:srgbClr val="231F20"/>
                </a:solidFill>
                <a:latin typeface="Open Sans" pitchFamily="0" charset="1"/>
                <a:hlinkClick r:id="rId100"/>
              </a:rPr>
              <a:t>o</a:t>
            </a:r>
            <a:r>
              <a:rPr lang="de-DE" sz="80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eo</a:t>
            </a:r>
            <a:r>
              <a:rPr lang="de-DE" sz="806" baseline="0" b="0" i="0" dirty="0" spc="302">
                <a:solidFill>
                  <a:srgbClr val="231F20"/>
                </a:solidFill>
                <a:latin typeface="Open Sans" pitchFamily="0" charset="1"/>
                <a:hlinkClick r:id="rId100"/>
              </a:rPr>
              <a:t>s</a:t>
            </a:r>
            <a:r>
              <a:rPr lang="de-DE" sz="80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6" baseline="0" b="0" i="0" dirty="0" spc="315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accusa</a:t>
            </a:r>
            <a:r>
              <a:rPr lang="de-DE" sz="806" baseline="0" b="0" i="0" dirty="0" spc="282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6" baseline="0" b="0" i="0" dirty="0" spc="303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just</a:t>
            </a:r>
            <a:r>
              <a:rPr lang="de-DE" sz="806" baseline="0" b="0" i="0" dirty="0" spc="529">
                <a:solidFill>
                  <a:srgbClr val="231F20"/>
                </a:solidFill>
                <a:latin typeface="Open Sans" pitchFamily="0" charset="1"/>
                <a:hlinkClick r:id="rId100"/>
              </a:rPr>
              <a:t>o</a:t>
            </a:r>
            <a:r>
              <a:rPr lang="de-DE" sz="80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duo</a:t>
            </a:r>
          </a:p>
          <a:p>
            <a:pPr marL="9144">
              <a:lnSpc>
                <a:spcPts val="1201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dolore</a:t>
            </a:r>
            <a:r>
              <a:rPr lang="de-DE" sz="803" baseline="0" b="0" i="0" dirty="0" spc="216">
                <a:solidFill>
                  <a:srgbClr val="231F20"/>
                </a:solidFill>
                <a:latin typeface="Open Sans" pitchFamily="0" charset="1"/>
                <a:hlinkClick r:id="rId100"/>
              </a:rPr>
              <a:t>s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196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200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rebum</a:t>
            </a:r>
            <a:r>
              <a:rPr lang="de-DE" sz="803" baseline="0" b="0" i="0" dirty="0" spc="194">
                <a:solidFill>
                  <a:srgbClr val="231F20"/>
                </a:solidFill>
                <a:latin typeface="Open Sans" pitchFamily="0" charset="1"/>
                <a:hlinkClick r:id="rId100"/>
              </a:rPr>
              <a:t>.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Ste</a:t>
            </a:r>
            <a:r>
              <a:rPr lang="de-DE" sz="803" baseline="0" b="0" i="0" dirty="0" spc="208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clit</a:t>
            </a:r>
            <a:r>
              <a:rPr lang="de-DE" sz="803" baseline="0" b="0" i="0" dirty="0" spc="188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kas</a:t>
            </a:r>
            <a:r>
              <a:rPr lang="de-DE" sz="803" baseline="0" b="0" i="0" dirty="0" spc="191">
                <a:solidFill>
                  <a:srgbClr val="231F20"/>
                </a:solidFill>
                <a:latin typeface="Open Sans" pitchFamily="0" charset="1"/>
                <a:hlinkClick r:id="rId100"/>
              </a:rPr>
              <a:t>d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gubergren</a:t>
            </a:r>
            <a:r>
              <a:rPr lang="de-DE" sz="803" baseline="0" b="0" i="0" dirty="0" spc="391">
                <a:solidFill>
                  <a:srgbClr val="231F20"/>
                </a:solidFill>
                <a:latin typeface="Open Sans" pitchFamily="0" charset="1"/>
                <a:hlinkClick r:id="rId100"/>
              </a:rPr>
              <a:t>,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n</a:t>
            </a:r>
            <a:r>
              <a:rPr lang="de-DE" sz="803" baseline="0" b="0" i="0" dirty="0" spc="222">
                <a:solidFill>
                  <a:srgbClr val="231F20"/>
                </a:solidFill>
                <a:latin typeface="Open Sans" pitchFamily="0" charset="1"/>
                <a:hlinkClick r:id="rId100"/>
              </a:rPr>
              <a:t>o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sea</a:t>
            </a:r>
          </a:p>
          <a:p>
            <a:pPr marL="9144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takimat</a:t>
            </a:r>
            <a:r>
              <a:rPr lang="de-DE" sz="803" baseline="0" b="0" i="0" dirty="0" spc="224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sanctu</a:t>
            </a:r>
            <a:r>
              <a:rPr lang="de-DE" sz="803" baseline="0" b="0" i="0" dirty="0" spc="240">
                <a:solidFill>
                  <a:srgbClr val="231F20"/>
                </a:solidFill>
                <a:latin typeface="Open Sans" pitchFamily="0" charset="1"/>
                <a:hlinkClick r:id="rId100"/>
              </a:rPr>
              <a:t>s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es</a:t>
            </a:r>
            <a:r>
              <a:rPr lang="de-DE" sz="803" baseline="0" b="0" i="0" dirty="0" spc="208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Lore</a:t>
            </a:r>
            <a:r>
              <a:rPr lang="de-DE" sz="803" baseline="0" b="0" i="0" dirty="0" spc="215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ipsu</a:t>
            </a:r>
            <a:r>
              <a:rPr lang="de-DE" sz="803" baseline="0" b="0" i="0" dirty="0" spc="200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dolo</a:t>
            </a:r>
            <a:r>
              <a:rPr lang="de-DE" sz="803" baseline="0" b="0" i="0" dirty="0" spc="427">
                <a:solidFill>
                  <a:srgbClr val="231F20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si</a:t>
            </a:r>
            <a:r>
              <a:rPr lang="de-DE" sz="803" baseline="0" b="0" i="0" dirty="0" spc="220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amet.</a:t>
            </a:r>
          </a:p>
        </p:txBody>
      </p:sp>
      <p:sp>
        <p:nvSpPr>
          <p:cNvPr id="144" name="Rectangle 144"/>
          <p:cNvSpPr/>
          <p:nvPr/>
        </p:nvSpPr>
        <p:spPr>
          <a:xfrm rot="0" flipH="0" flipV="0">
            <a:off x="3106547" y="1386526"/>
            <a:ext cx="1891791" cy="8891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Lore</a:t>
            </a:r>
            <a:r>
              <a:rPr lang="de-DE" sz="803" baseline="0" b="0" i="0" dirty="0" spc="428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ipsu</a:t>
            </a:r>
            <a:r>
              <a:rPr lang="de-DE" sz="803" baseline="0" b="0" i="0" dirty="0" spc="442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dolo</a:t>
            </a:r>
            <a:r>
              <a:rPr lang="de-DE" sz="803" baseline="0" b="0" i="0" dirty="0" spc="463">
                <a:solidFill>
                  <a:srgbClr val="231F20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si</a:t>
            </a:r>
            <a:r>
              <a:rPr lang="de-DE" sz="803" baseline="0" b="0" i="0" dirty="0" spc="436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amet</a:t>
            </a:r>
            <a:r>
              <a:rPr lang="de-DE" sz="803" baseline="0" b="0" i="0" dirty="0" spc="415">
                <a:solidFill>
                  <a:srgbClr val="231F20"/>
                </a:solidFill>
                <a:latin typeface="Open Sans" pitchFamily="0" charset="1"/>
                <a:hlinkClick r:id="rId100"/>
              </a:rPr>
              <a:t>,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consete</a:t>
            </a:r>
          </a:p>
          <a:p>
            <a:pPr marL="0">
              <a:lnSpc>
                <a:spcPts val="1104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tu</a:t>
            </a:r>
            <a:r>
              <a:rPr lang="de-DE" sz="803" baseline="0" b="0" i="0" dirty="0" spc="355">
                <a:solidFill>
                  <a:srgbClr val="231F20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sadipscin</a:t>
            </a:r>
            <a:r>
              <a:rPr lang="de-DE" sz="803" baseline="0" b="0" i="0" dirty="0" spc="377">
                <a:solidFill>
                  <a:srgbClr val="231F20"/>
                </a:solidFill>
                <a:latin typeface="Open Sans" pitchFamily="0" charset="1"/>
                <a:hlinkClick r:id="rId100"/>
              </a:rPr>
              <a:t>g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elitr</a:t>
            </a:r>
            <a:r>
              <a:rPr lang="de-DE" sz="803" baseline="0" b="0" i="0" dirty="0" spc="367">
                <a:solidFill>
                  <a:srgbClr val="231F20"/>
                </a:solidFill>
                <a:latin typeface="Open Sans" pitchFamily="0" charset="1"/>
                <a:hlinkClick r:id="rId100"/>
              </a:rPr>
              <a:t>,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se</a:t>
            </a:r>
            <a:r>
              <a:rPr lang="de-DE" sz="803" baseline="0" b="0" i="0" dirty="0" spc="371">
                <a:solidFill>
                  <a:srgbClr val="231F20"/>
                </a:solidFill>
                <a:latin typeface="Open Sans" pitchFamily="0" charset="1"/>
                <a:hlinkClick r:id="rId100"/>
              </a:rPr>
              <a:t>d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dia</a:t>
            </a:r>
            <a:r>
              <a:rPr lang="de-DE" sz="803" baseline="0" b="0" i="0" dirty="0" spc="368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nonumy</a:t>
            </a:r>
          </a:p>
          <a:p>
            <a:pPr marL="0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eirmo</a:t>
            </a:r>
            <a:r>
              <a:rPr lang="de-DE" sz="803" baseline="0" b="0" i="0" dirty="0" spc="455">
                <a:solidFill>
                  <a:srgbClr val="231F20"/>
                </a:solidFill>
                <a:latin typeface="Open Sans" pitchFamily="0" charset="1"/>
                <a:hlinkClick r:id="rId100"/>
              </a:rPr>
              <a:t>d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tempo</a:t>
            </a:r>
            <a:r>
              <a:rPr lang="de-DE" sz="803" baseline="0" b="0" i="0" dirty="0" spc="475">
                <a:solidFill>
                  <a:srgbClr val="231F20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invidun</a:t>
            </a:r>
            <a:r>
              <a:rPr lang="de-DE" sz="803" baseline="0" b="0" i="0" dirty="0" spc="472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u</a:t>
            </a:r>
            <a:r>
              <a:rPr lang="de-DE" sz="803" baseline="0" b="0" i="0" dirty="0" spc="472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labor</a:t>
            </a:r>
            <a:r>
              <a:rPr lang="de-DE" sz="803" baseline="0" b="0" i="0" dirty="0" spc="472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et</a:t>
            </a:r>
          </a:p>
          <a:p>
            <a:pPr marL="0">
              <a:lnSpc>
                <a:spcPts val="1200"/>
              </a:lnSpc>
            </a:pPr>
            <a:r>
              <a:rPr lang="de-DE" sz="80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dolor</a:t>
            </a:r>
            <a:r>
              <a:rPr lang="de-DE" sz="806" baseline="0" b="0" i="0" dirty="0" spc="303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magn</a:t>
            </a:r>
            <a:r>
              <a:rPr lang="de-DE" sz="806" baseline="0" b="0" i="0" dirty="0" spc="297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aliquya</a:t>
            </a:r>
            <a:r>
              <a:rPr lang="de-DE" sz="806" baseline="0" b="0" i="0" dirty="0" spc="294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erat</a:t>
            </a:r>
            <a:r>
              <a:rPr lang="de-DE" sz="806" baseline="0" b="0" i="0" dirty="0" spc="294">
                <a:solidFill>
                  <a:srgbClr val="231F20"/>
                </a:solidFill>
                <a:latin typeface="Open Sans" pitchFamily="0" charset="1"/>
                <a:hlinkClick r:id="rId100"/>
              </a:rPr>
              <a:t>,</a:t>
            </a:r>
            <a:r>
              <a:rPr lang="de-DE" sz="80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se</a:t>
            </a:r>
            <a:r>
              <a:rPr lang="de-DE" sz="806" baseline="0" b="0" i="0" dirty="0" spc="285">
                <a:solidFill>
                  <a:srgbClr val="231F20"/>
                </a:solidFill>
                <a:latin typeface="Open Sans" pitchFamily="0" charset="1"/>
                <a:hlinkClick r:id="rId100"/>
              </a:rPr>
              <a:t>d</a:t>
            </a:r>
            <a:r>
              <a:rPr lang="de-DE" sz="80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diam</a:t>
            </a:r>
          </a:p>
          <a:p>
            <a:pPr marL="0">
              <a:lnSpc>
                <a:spcPts val="1201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voluptua</a:t>
            </a:r>
            <a:r>
              <a:rPr lang="de-DE" sz="803" baseline="0" b="0" i="0" dirty="0" spc="206">
                <a:solidFill>
                  <a:srgbClr val="231F20"/>
                </a:solidFill>
                <a:latin typeface="Open Sans" pitchFamily="0" charset="1"/>
                <a:hlinkClick r:id="rId100"/>
              </a:rPr>
              <a:t>.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3" baseline="0" b="0" i="0" dirty="0" spc="208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ver</a:t>
            </a:r>
            <a:r>
              <a:rPr lang="de-DE" sz="803" baseline="0" b="0" i="0" dirty="0" spc="186">
                <a:solidFill>
                  <a:srgbClr val="231F20"/>
                </a:solidFill>
                <a:latin typeface="Open Sans" pitchFamily="0" charset="1"/>
                <a:hlinkClick r:id="rId100"/>
              </a:rPr>
              <a:t>o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eo</a:t>
            </a:r>
            <a:r>
              <a:rPr lang="de-DE" sz="803" baseline="0" b="0" i="0" dirty="0" spc="180">
                <a:solidFill>
                  <a:srgbClr val="231F20"/>
                </a:solidFill>
                <a:latin typeface="Open Sans" pitchFamily="0" charset="1"/>
                <a:hlinkClick r:id="rId100"/>
              </a:rPr>
              <a:t>s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208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accusa</a:t>
            </a:r>
            <a:r>
              <a:rPr lang="de-DE" sz="803" baseline="0" b="0" i="0" dirty="0" spc="212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208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jus-</a:t>
            </a:r>
          </a:p>
          <a:p>
            <a:pPr marL="0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210">
                <a:solidFill>
                  <a:srgbClr val="231F20"/>
                </a:solidFill>
                <a:latin typeface="Open Sans" pitchFamily="0" charset="1"/>
                <a:hlinkClick r:id="rId100"/>
              </a:rPr>
              <a:t>o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du</a:t>
            </a:r>
            <a:r>
              <a:rPr lang="de-DE" sz="803" baseline="0" b="0" i="0" dirty="0" spc="198">
                <a:solidFill>
                  <a:srgbClr val="231F20"/>
                </a:solidFill>
                <a:latin typeface="Open Sans" pitchFamily="0" charset="1"/>
                <a:hlinkClick r:id="rId100"/>
              </a:rPr>
              <a:t>o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dolore</a:t>
            </a:r>
            <a:r>
              <a:rPr lang="de-DE" sz="803" baseline="0" b="0" i="0" dirty="0" spc="230">
                <a:solidFill>
                  <a:srgbClr val="231F20"/>
                </a:solidFill>
                <a:latin typeface="Open Sans" pitchFamily="0" charset="1"/>
                <a:hlinkClick r:id="rId100"/>
              </a:rPr>
              <a:t>s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196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188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rebum.</a:t>
            </a:r>
          </a:p>
        </p:txBody>
      </p:sp>
      <p:sp>
        <p:nvSpPr>
          <p:cNvPr id="145" name="Rectangle 145"/>
          <p:cNvSpPr/>
          <p:nvPr/>
        </p:nvSpPr>
        <p:spPr>
          <a:xfrm rot="0" flipH="0" flipV="0">
            <a:off x="564184" y="4347277"/>
            <a:ext cx="1516612" cy="68923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99287" algn="l"/>
              </a:tabLst>
            </a:pPr>
            <a:r>
              <a:rPr lang="de-DE" sz="803" baseline="0" b="1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Lieu :	</a:t>
            </a:r>
            <a:r>
              <a:rPr lang="de-DE" sz="803" baseline="0" b="0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Ville</a:t>
            </a:r>
          </a:p>
          <a:p>
            <a:pPr marL="0">
              <a:lnSpc>
                <a:spcPts val="1032"/>
              </a:lnSpc>
              <a:tabLst>
                <a:tab pos="806145" algn="l"/>
              </a:tabLst>
            </a:pPr>
            <a:r>
              <a:rPr lang="de-DE" sz="803" baseline="0" b="1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Adresse :	</a:t>
            </a:r>
            <a:r>
              <a:rPr lang="de-DE" sz="803" baseline="0" b="0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Rue et numéro</a:t>
            </a:r>
          </a:p>
          <a:p>
            <a:pPr marL="0">
              <a:lnSpc>
                <a:spcPts val="1103"/>
              </a:lnSpc>
              <a:tabLst>
                <a:tab pos="461938" algn="l"/>
              </a:tabLst>
            </a:pPr>
            <a:r>
              <a:rPr lang="de-DE" sz="803" baseline="0" b="1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Date</a:t>
            </a:r>
            <a:r>
              <a:rPr lang="de-DE" sz="803" baseline="0" b="1" i="0" dirty="0" spc="102">
                <a:solidFill>
                  <a:srgbClr val="FFFFFF"/>
                </a:solidFill>
                <a:latin typeface="Open Sans" pitchFamily="0" charset="1"/>
                <a:hlinkClick r:id="rId100"/>
              </a:rPr>
              <a:t> </a:t>
            </a:r>
            <a:r>
              <a:rPr lang="de-DE" sz="803" baseline="0" b="1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:	</a:t>
            </a:r>
            <a:r>
              <a:rPr lang="de-DE" sz="803" baseline="0" b="0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2</a:t>
            </a:r>
            <a:r>
              <a:rPr lang="de-DE" sz="803" baseline="0" b="0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4</a:t>
            </a:r>
            <a:r>
              <a:rPr lang="de-DE" sz="803" baseline="0" b="0" i="0" dirty="0" spc="101">
                <a:solidFill>
                  <a:srgbClr val="FFFFFF"/>
                </a:solidFill>
                <a:latin typeface="Open Sans" pitchFamily="0" charset="1"/>
                <a:hlinkClick r:id="rId100"/>
              </a:rPr>
              <a:t> </a:t>
            </a:r>
            <a:r>
              <a:rPr lang="de-DE" sz="803" baseline="0" b="0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mai</a:t>
            </a:r>
            <a:r>
              <a:rPr lang="de-DE" sz="803" baseline="0" b="0" i="0" dirty="0" spc="102">
                <a:solidFill>
                  <a:srgbClr val="FFFFFF"/>
                </a:solidFill>
                <a:latin typeface="Open Sans" pitchFamily="0" charset="1"/>
                <a:hlinkClick r:id="rId100"/>
              </a:rPr>
              <a:t> </a:t>
            </a:r>
            <a:r>
              <a:rPr lang="de-DE" sz="803" baseline="0" b="0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au</a:t>
            </a:r>
            <a:r>
              <a:rPr lang="de-DE" sz="803" baseline="0" b="0" i="0" dirty="0" spc="102">
                <a:solidFill>
                  <a:srgbClr val="FFFFFF"/>
                </a:solidFill>
                <a:latin typeface="Open Sans" pitchFamily="0" charset="1"/>
                <a:hlinkClick r:id="rId100"/>
              </a:rPr>
              <a:t> </a:t>
            </a:r>
            <a:r>
              <a:rPr lang="de-DE" sz="803" baseline="0" b="0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2</a:t>
            </a:r>
            <a:r>
              <a:rPr lang="de-DE" sz="803" baseline="0" b="0" i="0" dirty="0" spc="102">
                <a:solidFill>
                  <a:srgbClr val="FFFFFF"/>
                </a:solidFill>
                <a:latin typeface="Open Sans" pitchFamily="0" charset="1"/>
                <a:hlinkClick r:id="rId100"/>
              </a:rPr>
              <a:t> </a:t>
            </a:r>
            <a:r>
              <a:rPr lang="de-DE" sz="803" baseline="0" b="0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juin</a:t>
            </a:r>
          </a:p>
          <a:p>
            <a:pPr marL="0">
              <a:lnSpc>
                <a:spcPts val="1091"/>
              </a:lnSpc>
            </a:pPr>
            <a:r>
              <a:rPr lang="de-DE" sz="803" baseline="0" b="1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Heure </a:t>
            </a:r>
            <a:r>
              <a:rPr lang="de-DE" sz="803" baseline="0" b="1" i="0" dirty="0" spc="263">
                <a:solidFill>
                  <a:srgbClr val="FFFFFF"/>
                </a:solidFill>
                <a:latin typeface="Open Sans" pitchFamily="0" charset="1"/>
                <a:hlinkClick r:id="rId100"/>
              </a:rPr>
              <a:t>:</a:t>
            </a:r>
            <a:r>
              <a:rPr lang="de-DE" sz="803" baseline="0" b="0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10h</a:t>
            </a:r>
          </a:p>
          <a:p>
            <a:pPr marL="0">
              <a:lnSpc>
                <a:spcPts val="1104"/>
              </a:lnSpc>
              <a:tabLst>
                <a:tab pos="399287" algn="l"/>
              </a:tabLst>
            </a:pPr>
            <a:r>
              <a:rPr lang="de-DE" sz="803" baseline="0" b="1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Prix :	</a:t>
            </a:r>
            <a:r>
              <a:rPr lang="de-DE" sz="803" baseline="0" b="0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20.00 Fr.</a:t>
            </a:r>
          </a:p>
        </p:txBody>
      </p:sp>
      <p:sp>
        <p:nvSpPr>
          <p:cNvPr id="146" name="Rectangle 146"/>
          <p:cNvSpPr/>
          <p:nvPr/>
        </p:nvSpPr>
        <p:spPr>
          <a:xfrm rot="0" flipH="0" flipV="0">
            <a:off x="2736214" y="4349817"/>
            <a:ext cx="1969354" cy="6894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de-DE" sz="803" baseline="0" b="1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Inscriptio</a:t>
            </a:r>
            <a:r>
              <a:rPr lang="de-DE" sz="803" baseline="0" b="1" i="0" dirty="0" spc="263">
                <a:solidFill>
                  <a:srgbClr val="FFFFFF"/>
                </a:solidFill>
                <a:latin typeface="Open Sans" pitchFamily="0" charset="1"/>
                <a:hlinkClick r:id="rId100"/>
              </a:rPr>
              <a:t>n</a:t>
            </a:r>
            <a:r>
              <a:rPr lang="de-DE" sz="803" baseline="0" b="1" i="0" dirty="0" spc="598">
                <a:solidFill>
                  <a:srgbClr val="FFFFFF"/>
                </a:solidFill>
                <a:latin typeface="Open Sans" pitchFamily="0" charset="1"/>
                <a:hlinkClick r:id="rId100"/>
              </a:rPr>
              <a:t>:</a:t>
            </a:r>
            <a:r>
              <a:rPr lang="de-DE" sz="803" baseline="0" b="0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Lorem ipsum</a:t>
            </a:r>
          </a:p>
          <a:p>
            <a:pPr marL="0">
              <a:lnSpc>
                <a:spcPts val="1031"/>
              </a:lnSpc>
            </a:pPr>
            <a:r>
              <a:rPr lang="de-DE" sz="803" baseline="0" b="1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Condition</a:t>
            </a:r>
            <a:r>
              <a:rPr lang="de-DE" sz="803" baseline="0" b="1" i="0" dirty="0" spc="257">
                <a:solidFill>
                  <a:srgbClr val="FFFFFF"/>
                </a:solidFill>
                <a:latin typeface="Open Sans" pitchFamily="0" charset="1"/>
                <a:hlinkClick r:id="rId100"/>
              </a:rPr>
              <a:t>s</a:t>
            </a:r>
            <a:r>
              <a:rPr lang="de-DE" sz="803" baseline="0" b="1" i="0" dirty="0" spc="622">
                <a:solidFill>
                  <a:srgbClr val="FFFFFF"/>
                </a:solidFill>
                <a:latin typeface="Open Sans" pitchFamily="0" charset="1"/>
                <a:hlinkClick r:id="rId100"/>
              </a:rPr>
              <a:t>:</a:t>
            </a:r>
            <a:r>
              <a:rPr lang="de-DE" sz="803" baseline="0" b="0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Lorem ipsum Lorem ipsum</a:t>
            </a:r>
          </a:p>
          <a:p>
            <a:pPr marL="0">
              <a:lnSpc>
                <a:spcPts val="1104"/>
              </a:lnSpc>
              <a:tabLst>
                <a:tab pos="806450" algn="l"/>
              </a:tabLst>
            </a:pPr>
            <a:r>
              <a:rPr lang="de-DE" sz="806" baseline="0" b="1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Site internet :	</a:t>
            </a:r>
            <a:r>
              <a:rPr lang="de-DE" sz="806" baseline="0" b="0" i="0" dirty="0" spc="0">
                <a:solidFill>
                  <a:srgbClr val="0000FF"/>
                </a:solidFill>
                <a:latin typeface="Open Sans" pitchFamily="0" charset="1"/>
                <a:hlinkClick r:id="rId100"/>
              </a:rPr>
              <a:t>www.website.ch</a:t>
            </a:r>
          </a:p>
          <a:p>
            <a:pPr marL="0">
              <a:lnSpc>
                <a:spcPts val="1093"/>
              </a:lnSpc>
            </a:pPr>
            <a:r>
              <a:rPr lang="de-DE" sz="803" baseline="0" b="1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Organisateu</a:t>
            </a:r>
            <a:r>
              <a:rPr lang="de-DE" sz="803" baseline="0" b="1" i="0" dirty="0" spc="230">
                <a:solidFill>
                  <a:srgbClr val="FFFFFF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803" baseline="0" b="1" i="0" dirty="0" spc="610">
                <a:solidFill>
                  <a:srgbClr val="FFFFFF"/>
                </a:solidFill>
                <a:latin typeface="Open Sans" pitchFamily="0" charset="1"/>
                <a:hlinkClick r:id="rId100"/>
              </a:rPr>
              <a:t>:</a:t>
            </a:r>
            <a:r>
              <a:rPr lang="de-DE" sz="803" baseline="0" b="0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nom du motif</a:t>
            </a:r>
          </a:p>
          <a:p>
            <a:pPr marL="0">
              <a:lnSpc>
                <a:spcPts val="1104"/>
              </a:lnSpc>
            </a:pPr>
            <a:r>
              <a:rPr lang="de-DE" sz="803" baseline="0" b="1" i="0" dirty="0" spc="0">
                <a:solidFill>
                  <a:srgbClr val="FFFFFF"/>
                </a:solidFill>
                <a:latin typeface="Open Sans" pitchFamily="0" charset="1"/>
                <a:hlinkClick r:id="rId100"/>
              </a:rPr>
              <a:t>Informations générales</a:t>
            </a:r>
          </a:p>
        </p:txBody>
      </p:sp>
      <p:sp>
        <p:nvSpPr>
          <p:cNvPr id="147" name="Rectangle 147"/>
          <p:cNvSpPr/>
          <p:nvPr/>
        </p:nvSpPr>
        <p:spPr>
          <a:xfrm rot="0" flipH="0" flipV="0">
            <a:off x="468477" y="5466528"/>
            <a:ext cx="2490815" cy="10416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Lore</a:t>
            </a:r>
            <a:r>
              <a:rPr lang="de-DE" sz="803" baseline="0" b="0" i="0" dirty="0" spc="308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ipsu</a:t>
            </a:r>
            <a:r>
              <a:rPr lang="de-DE" sz="803" baseline="0" b="0" i="0" dirty="0" spc="308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dolo</a:t>
            </a:r>
            <a:r>
              <a:rPr lang="de-DE" sz="803" baseline="0" b="0" i="0" dirty="0" spc="319">
                <a:solidFill>
                  <a:srgbClr val="231F20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si</a:t>
            </a:r>
            <a:r>
              <a:rPr lang="de-DE" sz="803" baseline="0" b="0" i="0" dirty="0" spc="340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amet</a:t>
            </a:r>
            <a:r>
              <a:rPr lang="de-DE" sz="803" baseline="0" b="0" i="0" dirty="0" spc="307">
                <a:solidFill>
                  <a:srgbClr val="231F20"/>
                </a:solidFill>
                <a:latin typeface="Open Sans" pitchFamily="0" charset="1"/>
                <a:hlinkClick r:id="rId100"/>
              </a:rPr>
              <a:t>,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consetetu</a:t>
            </a:r>
            <a:r>
              <a:rPr lang="de-DE" sz="803" baseline="0" b="0" i="0" dirty="0" spc="319">
                <a:solidFill>
                  <a:srgbClr val="231F20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sadipscing</a:t>
            </a:r>
          </a:p>
          <a:p>
            <a:pPr marL="0">
              <a:lnSpc>
                <a:spcPts val="1104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elitr</a:t>
            </a:r>
            <a:r>
              <a:rPr lang="de-DE" sz="803" baseline="0" b="0" i="0" dirty="0" spc="307">
                <a:solidFill>
                  <a:srgbClr val="231F20"/>
                </a:solidFill>
                <a:latin typeface="Open Sans" pitchFamily="0" charset="1"/>
                <a:hlinkClick r:id="rId100"/>
              </a:rPr>
              <a:t>,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se</a:t>
            </a:r>
            <a:r>
              <a:rPr lang="de-DE" sz="803" baseline="0" b="0" i="0" dirty="0" spc="299">
                <a:solidFill>
                  <a:srgbClr val="231F20"/>
                </a:solidFill>
                <a:latin typeface="Open Sans" pitchFamily="0" charset="1"/>
                <a:hlinkClick r:id="rId100"/>
              </a:rPr>
              <a:t>d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dia</a:t>
            </a:r>
            <a:r>
              <a:rPr lang="de-DE" sz="803" baseline="0" b="0" i="0" dirty="0" spc="308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nonum</a:t>
            </a:r>
            <a:r>
              <a:rPr lang="de-DE" sz="803" baseline="0" b="0" i="0" dirty="0" spc="314">
                <a:solidFill>
                  <a:srgbClr val="231F20"/>
                </a:solidFill>
                <a:latin typeface="Open Sans" pitchFamily="0" charset="1"/>
                <a:hlinkClick r:id="rId100"/>
              </a:rPr>
              <a:t>y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eirmo</a:t>
            </a:r>
            <a:r>
              <a:rPr lang="de-DE" sz="803" baseline="0" b="0" i="0" dirty="0" spc="311">
                <a:solidFill>
                  <a:srgbClr val="231F20"/>
                </a:solidFill>
                <a:latin typeface="Open Sans" pitchFamily="0" charset="1"/>
                <a:hlinkClick r:id="rId100"/>
              </a:rPr>
              <a:t>d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tempo</a:t>
            </a:r>
            <a:r>
              <a:rPr lang="de-DE" sz="803" baseline="0" b="0" i="0" dirty="0" spc="307">
                <a:solidFill>
                  <a:srgbClr val="231F20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invidun</a:t>
            </a:r>
            <a:r>
              <a:rPr lang="de-DE" sz="803" baseline="0" b="0" i="0" dirty="0" spc="330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ut</a:t>
            </a:r>
          </a:p>
          <a:p>
            <a:pPr marL="0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labor</a:t>
            </a:r>
            <a:r>
              <a:rPr lang="de-DE" sz="803" baseline="0" b="0" i="0" dirty="0" spc="436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412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dolor</a:t>
            </a:r>
            <a:r>
              <a:rPr lang="de-DE" sz="803" baseline="0" b="0" i="0" dirty="0" spc="448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magn</a:t>
            </a:r>
            <a:r>
              <a:rPr lang="de-DE" sz="803" baseline="0" b="0" i="0" dirty="0" spc="431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aliquya</a:t>
            </a:r>
            <a:r>
              <a:rPr lang="de-DE" sz="803" baseline="0" b="0" i="0" dirty="0" spc="416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erat</a:t>
            </a:r>
            <a:r>
              <a:rPr lang="de-DE" sz="803" baseline="0" b="0" i="0" dirty="0" spc="415">
                <a:solidFill>
                  <a:srgbClr val="231F20"/>
                </a:solidFill>
                <a:latin typeface="Open Sans" pitchFamily="0" charset="1"/>
                <a:hlinkClick r:id="rId100"/>
              </a:rPr>
              <a:t>,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se</a:t>
            </a:r>
            <a:r>
              <a:rPr lang="de-DE" sz="803" baseline="0" b="0" i="0" dirty="0" spc="419">
                <a:solidFill>
                  <a:srgbClr val="231F20"/>
                </a:solidFill>
                <a:latin typeface="Open Sans" pitchFamily="0" charset="1"/>
                <a:hlinkClick r:id="rId100"/>
              </a:rPr>
              <a:t>d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diam</a:t>
            </a:r>
          </a:p>
          <a:p>
            <a:pPr marL="0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voluptua</a:t>
            </a:r>
            <a:r>
              <a:rPr lang="de-DE" sz="803" baseline="0" b="0" i="0" dirty="0" spc="506">
                <a:solidFill>
                  <a:srgbClr val="231F20"/>
                </a:solidFill>
                <a:latin typeface="Open Sans" pitchFamily="0" charset="1"/>
                <a:hlinkClick r:id="rId100"/>
              </a:rPr>
              <a:t>.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3" baseline="0" b="0" i="0" dirty="0" spc="520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ver</a:t>
            </a:r>
            <a:r>
              <a:rPr lang="de-DE" sz="803" baseline="0" b="0" i="0" dirty="0" spc="486">
                <a:solidFill>
                  <a:srgbClr val="231F20"/>
                </a:solidFill>
                <a:latin typeface="Open Sans" pitchFamily="0" charset="1"/>
                <a:hlinkClick r:id="rId100"/>
              </a:rPr>
              <a:t>o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eo</a:t>
            </a:r>
            <a:r>
              <a:rPr lang="de-DE" sz="803" baseline="0" b="0" i="0" dirty="0" spc="492">
                <a:solidFill>
                  <a:srgbClr val="231F20"/>
                </a:solidFill>
                <a:latin typeface="Open Sans" pitchFamily="0" charset="1"/>
                <a:hlinkClick r:id="rId100"/>
              </a:rPr>
              <a:t>s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520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accusa</a:t>
            </a:r>
            <a:r>
              <a:rPr lang="de-DE" sz="803" baseline="0" b="0" i="0" dirty="0" spc="512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508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just</a:t>
            </a:r>
            <a:r>
              <a:rPr lang="de-DE" sz="803" baseline="0" b="0" i="0" dirty="0" spc="510">
                <a:solidFill>
                  <a:srgbClr val="231F20"/>
                </a:solidFill>
                <a:latin typeface="Open Sans" pitchFamily="0" charset="1"/>
                <a:hlinkClick r:id="rId100"/>
              </a:rPr>
              <a:t>o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duo</a:t>
            </a:r>
          </a:p>
          <a:p>
            <a:pPr marL="0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dolore</a:t>
            </a:r>
            <a:r>
              <a:rPr lang="de-DE" sz="803" baseline="0" b="0" i="0" dirty="0" spc="324">
                <a:solidFill>
                  <a:srgbClr val="231F20"/>
                </a:solidFill>
                <a:latin typeface="Open Sans" pitchFamily="0" charset="1"/>
                <a:hlinkClick r:id="rId100"/>
              </a:rPr>
              <a:t>s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304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308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rebum</a:t>
            </a:r>
            <a:r>
              <a:rPr lang="de-DE" sz="803" baseline="0" b="0" i="0" dirty="0" spc="302">
                <a:solidFill>
                  <a:srgbClr val="231F20"/>
                </a:solidFill>
                <a:latin typeface="Open Sans" pitchFamily="0" charset="1"/>
                <a:hlinkClick r:id="rId100"/>
              </a:rPr>
              <a:t>.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Ste</a:t>
            </a:r>
            <a:r>
              <a:rPr lang="de-DE" sz="803" baseline="0" b="0" i="0" dirty="0" spc="316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clit</a:t>
            </a:r>
            <a:r>
              <a:rPr lang="de-DE" sz="803" baseline="0" b="0" i="0" dirty="0" spc="308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kas</a:t>
            </a:r>
            <a:r>
              <a:rPr lang="de-DE" sz="803" baseline="0" b="0" i="0" dirty="0" spc="311">
                <a:solidFill>
                  <a:srgbClr val="231F20"/>
                </a:solidFill>
                <a:latin typeface="Open Sans" pitchFamily="0" charset="1"/>
                <a:hlinkClick r:id="rId100"/>
              </a:rPr>
              <a:t>d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gubergren</a:t>
            </a:r>
            <a:r>
              <a:rPr lang="de-DE" sz="803" baseline="0" b="0" i="0" dirty="0" spc="307">
                <a:solidFill>
                  <a:srgbClr val="231F20"/>
                </a:solidFill>
                <a:latin typeface="Open Sans" pitchFamily="0" charset="1"/>
                <a:hlinkClick r:id="rId100"/>
              </a:rPr>
              <a:t>,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no</a:t>
            </a:r>
          </a:p>
          <a:p>
            <a:pPr marL="0">
              <a:lnSpc>
                <a:spcPts val="1202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se</a:t>
            </a:r>
            <a:r>
              <a:rPr lang="de-DE" sz="803" baseline="0" b="0" i="0" dirty="0" spc="452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takimat</a:t>
            </a:r>
            <a:r>
              <a:rPr lang="de-DE" sz="803" baseline="0" b="0" i="0" dirty="0" spc="476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sanctu</a:t>
            </a:r>
            <a:r>
              <a:rPr lang="de-DE" sz="803" baseline="0" b="0" i="0" dirty="0" spc="468">
                <a:solidFill>
                  <a:srgbClr val="231F20"/>
                </a:solidFill>
                <a:latin typeface="Open Sans" pitchFamily="0" charset="1"/>
                <a:hlinkClick r:id="rId100"/>
              </a:rPr>
              <a:t>s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es</a:t>
            </a:r>
            <a:r>
              <a:rPr lang="de-DE" sz="803" baseline="0" b="0" i="0" dirty="0" spc="472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Lore</a:t>
            </a:r>
            <a:r>
              <a:rPr lang="de-DE" sz="803" baseline="0" b="0" i="0" dirty="0" spc="464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ipsu</a:t>
            </a:r>
            <a:r>
              <a:rPr lang="de-DE" sz="803" baseline="0" b="0" i="0" dirty="0" spc="464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dolo</a:t>
            </a:r>
            <a:r>
              <a:rPr lang="de-DE" sz="803" baseline="0" b="0" i="0" dirty="0" spc="499">
                <a:solidFill>
                  <a:srgbClr val="231F20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sit</a:t>
            </a:r>
          </a:p>
          <a:p>
            <a:pPr marL="0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amet</a:t>
            </a:r>
            <a:r>
              <a:rPr lang="de-DE" sz="803" baseline="0" b="0" i="0" dirty="0" spc="218">
                <a:solidFill>
                  <a:srgbClr val="231F20"/>
                </a:solidFill>
                <a:latin typeface="Open Sans" pitchFamily="0" charset="1"/>
                <a:hlinkClick r:id="rId100"/>
              </a:rPr>
              <a:t>.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Lore</a:t>
            </a:r>
            <a:r>
              <a:rPr lang="de-DE" sz="803" baseline="0" b="0" i="0" dirty="0" spc="224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ipsu</a:t>
            </a:r>
            <a:r>
              <a:rPr lang="de-DE" sz="803" baseline="0" b="0" i="0" dirty="0" spc="188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dolo</a:t>
            </a:r>
            <a:r>
              <a:rPr lang="de-DE" sz="803" baseline="0" b="0" i="0" dirty="0" spc="202">
                <a:solidFill>
                  <a:srgbClr val="231F20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si</a:t>
            </a:r>
            <a:r>
              <a:rPr lang="de-DE" sz="803" baseline="0" b="0" i="0" dirty="0" spc="220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amet</a:t>
            </a:r>
            <a:r>
              <a:rPr lang="de-DE" sz="803" baseline="0" b="0" i="0" dirty="0" spc="223">
                <a:solidFill>
                  <a:srgbClr val="231F20"/>
                </a:solidFill>
                <a:latin typeface="Open Sans" pitchFamily="0" charset="1"/>
                <a:hlinkClick r:id="rId100"/>
              </a:rPr>
              <a:t>,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consetetur</a:t>
            </a:r>
          </a:p>
        </p:txBody>
      </p:sp>
      <p:sp>
        <p:nvSpPr>
          <p:cNvPr id="148" name="Rectangle 148"/>
          <p:cNvSpPr/>
          <p:nvPr/>
        </p:nvSpPr>
        <p:spPr>
          <a:xfrm rot="0" flipH="0" flipV="0">
            <a:off x="3111119" y="5319851"/>
            <a:ext cx="1894624" cy="137210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de-DE" sz="947" baseline="0" b="1" i="0" dirty="0" spc="0">
                <a:solidFill>
                  <a:srgbClr val="F78D1E"/>
                </a:solidFill>
                <a:latin typeface="Open Sans" pitchFamily="0" charset="1"/>
                <a:hlinkClick r:id="rId100"/>
              </a:rPr>
              <a:t>Lore</a:t>
            </a:r>
            <a:r>
              <a:rPr lang="de-DE" sz="947" baseline="0" b="1" i="0" dirty="0" spc="677">
                <a:solidFill>
                  <a:srgbClr val="F78D1E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947" baseline="0" b="1" i="0" dirty="0" spc="0">
                <a:solidFill>
                  <a:srgbClr val="F78D1E"/>
                </a:solidFill>
                <a:latin typeface="Open Sans" pitchFamily="0" charset="1"/>
                <a:hlinkClick r:id="rId100"/>
              </a:rPr>
              <a:t>ipsu</a:t>
            </a:r>
            <a:r>
              <a:rPr lang="de-DE" sz="947" baseline="0" b="1" i="0" dirty="0" spc="665">
                <a:solidFill>
                  <a:srgbClr val="F78D1E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947" baseline="0" b="1" i="0" dirty="0" spc="0">
                <a:solidFill>
                  <a:srgbClr val="F78D1E"/>
                </a:solidFill>
                <a:latin typeface="Open Sans" pitchFamily="0" charset="1"/>
                <a:hlinkClick r:id="rId100"/>
              </a:rPr>
              <a:t>dolo</a:t>
            </a:r>
            <a:r>
              <a:rPr lang="de-DE" sz="947" baseline="0" b="1" i="0" dirty="0" spc="673">
                <a:solidFill>
                  <a:srgbClr val="F78D1E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947" baseline="0" b="1" i="0" dirty="0" spc="0">
                <a:solidFill>
                  <a:srgbClr val="F78D1E"/>
                </a:solidFill>
                <a:latin typeface="Open Sans" pitchFamily="0" charset="1"/>
                <a:hlinkClick r:id="rId100"/>
              </a:rPr>
              <a:t>si</a:t>
            </a:r>
            <a:r>
              <a:rPr lang="de-DE" sz="947" baseline="0" b="1" i="0" dirty="0" spc="656">
                <a:solidFill>
                  <a:srgbClr val="F78D1E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947" baseline="0" b="1" i="0" dirty="0" spc="0">
                <a:solidFill>
                  <a:srgbClr val="F78D1E"/>
                </a:solidFill>
                <a:latin typeface="Open Sans" pitchFamily="0" charset="1"/>
                <a:hlinkClick r:id="rId100"/>
              </a:rPr>
              <a:t>amet</a:t>
            </a:r>
          </a:p>
          <a:p>
            <a:pPr marL="0">
              <a:lnSpc>
                <a:spcPts val="1151"/>
              </a:lnSpc>
            </a:pPr>
            <a:r>
              <a:rPr lang="de-DE" sz="947" baseline="0" b="1" i="0" dirty="0" spc="0">
                <a:solidFill>
                  <a:srgbClr val="F78D1E"/>
                </a:solidFill>
                <a:latin typeface="Open Sans" pitchFamily="0" charset="1"/>
                <a:hlinkClick r:id="rId100"/>
              </a:rPr>
              <a:t>constu</a:t>
            </a:r>
            <a:r>
              <a:rPr lang="de-DE" sz="947" baseline="0" b="1" i="0" dirty="0" spc="277">
                <a:solidFill>
                  <a:srgbClr val="F78D1E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947" baseline="0" b="1" i="0" dirty="0" spc="0">
                <a:solidFill>
                  <a:srgbClr val="F78D1E"/>
                </a:solidFill>
                <a:latin typeface="Open Sans" pitchFamily="0" charset="1"/>
                <a:hlinkClick r:id="rId100"/>
              </a:rPr>
              <a:t>sadipscing</a:t>
            </a:r>
          </a:p>
          <a:p>
            <a:pPr marL="0">
              <a:lnSpc>
                <a:spcPts val="1157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Lore</a:t>
            </a:r>
            <a:r>
              <a:rPr lang="de-DE" sz="803" baseline="0" b="0" i="0" dirty="0" spc="212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ipsu</a:t>
            </a:r>
            <a:r>
              <a:rPr lang="de-DE" sz="803" baseline="0" b="0" i="0" dirty="0" spc="212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dolo</a:t>
            </a:r>
            <a:r>
              <a:rPr lang="de-DE" sz="803" baseline="0" b="0" i="0" dirty="0" spc="235">
                <a:solidFill>
                  <a:srgbClr val="231F20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si</a:t>
            </a:r>
            <a:r>
              <a:rPr lang="de-DE" sz="803" baseline="0" b="0" i="0" dirty="0" spc="232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amet</a:t>
            </a:r>
            <a:r>
              <a:rPr lang="de-DE" sz="803" baseline="0" b="0" i="0" dirty="0" spc="211">
                <a:solidFill>
                  <a:srgbClr val="231F20"/>
                </a:solidFill>
                <a:latin typeface="Open Sans" pitchFamily="0" charset="1"/>
                <a:hlinkClick r:id="rId100"/>
              </a:rPr>
              <a:t>,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consetetur</a:t>
            </a:r>
          </a:p>
          <a:p>
            <a:pPr marL="0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sadipscin</a:t>
            </a:r>
            <a:r>
              <a:rPr lang="de-DE" sz="803" baseline="0" b="0" i="0" dirty="0" spc="351">
                <a:solidFill>
                  <a:srgbClr val="231F20"/>
                </a:solidFill>
                <a:latin typeface="Open Sans" pitchFamily="0" charset="1"/>
                <a:hlinkClick r:id="rId100"/>
              </a:rPr>
              <a:t>g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elitr</a:t>
            </a:r>
            <a:r>
              <a:rPr lang="de-DE" sz="803" baseline="0" b="0" i="0" dirty="0" spc="343">
                <a:solidFill>
                  <a:srgbClr val="231F20"/>
                </a:solidFill>
                <a:latin typeface="Open Sans" pitchFamily="0" charset="1"/>
                <a:hlinkClick r:id="rId100"/>
              </a:rPr>
              <a:t>,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se</a:t>
            </a:r>
            <a:r>
              <a:rPr lang="de-DE" sz="803" baseline="0" b="0" i="0" dirty="0" spc="347">
                <a:solidFill>
                  <a:srgbClr val="231F20"/>
                </a:solidFill>
                <a:latin typeface="Open Sans" pitchFamily="0" charset="1"/>
                <a:hlinkClick r:id="rId100"/>
              </a:rPr>
              <a:t>d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dia</a:t>
            </a:r>
            <a:r>
              <a:rPr lang="de-DE" sz="803" baseline="0" b="0" i="0" dirty="0" spc="344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nonum</a:t>
            </a:r>
            <a:r>
              <a:rPr lang="de-DE" sz="803" baseline="0" b="0" i="0" dirty="0" spc="350">
                <a:solidFill>
                  <a:srgbClr val="231F20"/>
                </a:solidFill>
                <a:latin typeface="Open Sans" pitchFamily="0" charset="1"/>
                <a:hlinkClick r:id="rId100"/>
              </a:rPr>
              <a:t>y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eir-</a:t>
            </a:r>
          </a:p>
          <a:p>
            <a:pPr marL="0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mo</a:t>
            </a:r>
            <a:r>
              <a:rPr lang="de-DE" sz="803" baseline="0" b="0" i="0" dirty="0" spc="227">
                <a:solidFill>
                  <a:srgbClr val="231F20"/>
                </a:solidFill>
                <a:latin typeface="Open Sans" pitchFamily="0" charset="1"/>
                <a:hlinkClick r:id="rId100"/>
              </a:rPr>
              <a:t>d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tempo</a:t>
            </a:r>
            <a:r>
              <a:rPr lang="de-DE" sz="803" baseline="0" b="0" i="0" dirty="0" spc="247">
                <a:solidFill>
                  <a:srgbClr val="231F20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invidun</a:t>
            </a:r>
            <a:r>
              <a:rPr lang="de-DE" sz="803" baseline="0" b="0" i="0" dirty="0" spc="232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u</a:t>
            </a:r>
            <a:r>
              <a:rPr lang="de-DE" sz="803" baseline="0" b="0" i="0" dirty="0" spc="244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labor</a:t>
            </a:r>
            <a:r>
              <a:rPr lang="de-DE" sz="803" baseline="0" b="0" i="0" dirty="0" spc="244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232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dolo-</a:t>
            </a:r>
          </a:p>
          <a:p>
            <a:pPr marL="0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r</a:t>
            </a:r>
            <a:r>
              <a:rPr lang="de-DE" sz="803" baseline="0" b="0" i="0" dirty="0" spc="340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magn</a:t>
            </a:r>
            <a:r>
              <a:rPr lang="de-DE" sz="803" baseline="0" b="0" i="0" dirty="0" spc="320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aliquya</a:t>
            </a:r>
            <a:r>
              <a:rPr lang="de-DE" sz="803" baseline="0" b="0" i="0" dirty="0" spc="320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erat</a:t>
            </a:r>
            <a:r>
              <a:rPr lang="de-DE" sz="803" baseline="0" b="0" i="0" dirty="0" spc="319">
                <a:solidFill>
                  <a:srgbClr val="231F20"/>
                </a:solidFill>
                <a:latin typeface="Open Sans" pitchFamily="0" charset="1"/>
                <a:hlinkClick r:id="rId100"/>
              </a:rPr>
              <a:t>,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se</a:t>
            </a:r>
            <a:r>
              <a:rPr lang="de-DE" sz="803" baseline="0" b="0" i="0" dirty="0" spc="335">
                <a:solidFill>
                  <a:srgbClr val="231F20"/>
                </a:solidFill>
                <a:latin typeface="Open Sans" pitchFamily="0" charset="1"/>
                <a:hlinkClick r:id="rId100"/>
              </a:rPr>
              <a:t>d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dia</a:t>
            </a:r>
            <a:r>
              <a:rPr lang="de-DE" sz="803" baseline="0" b="0" i="0" dirty="0" spc="332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vo-</a:t>
            </a:r>
          </a:p>
          <a:p>
            <a:pPr marL="0">
              <a:lnSpc>
                <a:spcPts val="1200"/>
              </a:lnSpc>
            </a:pPr>
            <a:r>
              <a:rPr lang="de-DE" sz="80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luptua</a:t>
            </a:r>
            <a:r>
              <a:rPr lang="de-DE" sz="806" baseline="0" b="0" i="0" dirty="0" spc="265">
                <a:solidFill>
                  <a:srgbClr val="231F20"/>
                </a:solidFill>
                <a:latin typeface="Open Sans" pitchFamily="0" charset="1"/>
                <a:hlinkClick r:id="rId100"/>
              </a:rPr>
              <a:t>.</a:t>
            </a:r>
            <a:r>
              <a:rPr lang="de-DE" sz="80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6" baseline="0" b="0" i="0" dirty="0" spc="267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ver</a:t>
            </a:r>
            <a:r>
              <a:rPr lang="de-DE" sz="806" baseline="0" b="0" i="0" dirty="0" spc="246">
                <a:solidFill>
                  <a:srgbClr val="231F20"/>
                </a:solidFill>
                <a:latin typeface="Open Sans" pitchFamily="0" charset="1"/>
                <a:hlinkClick r:id="rId100"/>
              </a:rPr>
              <a:t>o</a:t>
            </a:r>
            <a:r>
              <a:rPr lang="de-DE" sz="80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eo</a:t>
            </a:r>
            <a:r>
              <a:rPr lang="de-DE" sz="806" baseline="0" b="0" i="0" dirty="0" spc="239">
                <a:solidFill>
                  <a:srgbClr val="231F20"/>
                </a:solidFill>
                <a:latin typeface="Open Sans" pitchFamily="0" charset="1"/>
                <a:hlinkClick r:id="rId100"/>
              </a:rPr>
              <a:t>s</a:t>
            </a:r>
            <a:r>
              <a:rPr lang="de-DE" sz="80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6" baseline="0" b="0" i="0" dirty="0" spc="267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accusa</a:t>
            </a:r>
            <a:r>
              <a:rPr lang="de-DE" sz="806" baseline="0" b="0" i="0" dirty="0" spc="270">
                <a:solidFill>
                  <a:srgbClr val="231F20"/>
                </a:solidFill>
                <a:latin typeface="Open Sans" pitchFamily="0" charset="1"/>
                <a:hlinkClick r:id="rId100"/>
              </a:rPr>
              <a:t>m</a:t>
            </a:r>
            <a:r>
              <a:rPr lang="de-DE" sz="80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6" baseline="0" b="0" i="0" dirty="0" spc="255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6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justo</a:t>
            </a:r>
          </a:p>
          <a:p>
            <a:pPr marL="0">
              <a:lnSpc>
                <a:spcPts val="1202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du</a:t>
            </a:r>
            <a:r>
              <a:rPr lang="de-DE" sz="803" baseline="0" b="0" i="0" dirty="0" spc="210">
                <a:solidFill>
                  <a:srgbClr val="231F20"/>
                </a:solidFill>
                <a:latin typeface="Open Sans" pitchFamily="0" charset="1"/>
                <a:hlinkClick r:id="rId100"/>
              </a:rPr>
              <a:t>o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dolore</a:t>
            </a:r>
            <a:r>
              <a:rPr lang="de-DE" sz="803" baseline="0" b="0" i="0" dirty="0" spc="216">
                <a:solidFill>
                  <a:srgbClr val="231F20"/>
                </a:solidFill>
                <a:latin typeface="Open Sans" pitchFamily="0" charset="1"/>
                <a:hlinkClick r:id="rId100"/>
              </a:rPr>
              <a:t>s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210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e</a:t>
            </a:r>
            <a:r>
              <a:rPr lang="de-DE" sz="803" baseline="0" b="0" i="0" dirty="0" spc="212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rebum</a:t>
            </a:r>
            <a:r>
              <a:rPr lang="de-DE" sz="803" baseline="0" b="0" i="0" dirty="0" spc="206">
                <a:solidFill>
                  <a:srgbClr val="231F20"/>
                </a:solidFill>
                <a:latin typeface="Open Sans" pitchFamily="0" charset="1"/>
                <a:hlinkClick r:id="rId100"/>
              </a:rPr>
              <a:t>.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Ste</a:t>
            </a:r>
            <a:r>
              <a:rPr lang="de-DE" sz="803" baseline="0" b="0" i="0" dirty="0" spc="208">
                <a:solidFill>
                  <a:srgbClr val="231F20"/>
                </a:solidFill>
                <a:latin typeface="Open Sans" pitchFamily="0" charset="1"/>
                <a:hlinkClick r:id="rId100"/>
              </a:rPr>
              <a:t>t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clit</a:t>
            </a:r>
            <a:r>
              <a:rPr lang="de-DE" sz="803" baseline="0" b="0" i="0" dirty="0" spc="212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kasd</a:t>
            </a:r>
          </a:p>
          <a:p>
            <a:pPr marL="0">
              <a:lnSpc>
                <a:spcPts val="1200"/>
              </a:lnSpc>
            </a:pP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gubergren</a:t>
            </a:r>
            <a:r>
              <a:rPr lang="de-DE" sz="803" baseline="0" b="0" i="0" dirty="0" spc="163">
                <a:solidFill>
                  <a:srgbClr val="231F20"/>
                </a:solidFill>
                <a:latin typeface="Open Sans" pitchFamily="0" charset="1"/>
                <a:hlinkClick r:id="rId100"/>
              </a:rPr>
              <a:t>,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n</a:t>
            </a:r>
            <a:r>
              <a:rPr lang="de-DE" sz="803" baseline="0" b="0" i="0" dirty="0" spc="212">
                <a:solidFill>
                  <a:srgbClr val="231F20"/>
                </a:solidFill>
                <a:latin typeface="Open Sans" pitchFamily="0" charset="1"/>
                <a:hlinkClick r:id="rId100"/>
              </a:rPr>
              <a:t>o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se</a:t>
            </a:r>
            <a:r>
              <a:rPr lang="de-DE" sz="803" baseline="0" b="0" i="0" dirty="0" spc="200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takimat</a:t>
            </a:r>
            <a:r>
              <a:rPr lang="de-DE" sz="803" baseline="0" b="0" i="0" dirty="0" spc="224">
                <a:solidFill>
                  <a:srgbClr val="231F20"/>
                </a:solidFill>
                <a:latin typeface="Open Sans" pitchFamily="0" charset="1"/>
                <a:hlinkClick r:id="rId100"/>
              </a:rPr>
              <a:t>a</a:t>
            </a:r>
            <a:r>
              <a:rPr lang="de-DE" sz="803" baseline="0" b="0" i="0" dirty="0" spc="0">
                <a:solidFill>
                  <a:srgbClr val="231F20"/>
                </a:solidFill>
                <a:latin typeface="Open Sans" pitchFamily="0" charset="1"/>
                <a:hlinkClick r:id="rId100"/>
              </a:rPr>
              <a:t>sanctusest</a:t>
            </a:r>
          </a:p>
        </p:txBody>
      </p:sp>
    </p:spTree>
  </p:cSld>
  <p:clrMapOvr>
    <a:masterClrMapping/>
  </p:clrMapOvr>
</p:sld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Application>Microsoft Office PowerPoint</Application>
  <PresentationFormat>Custom</PresentationFormat>
  <Slides>4</Slides>
  <Notes>0</Notes>
  <HiddenSlides>0</HiddenSlides>
  <ScaleCrop>false</ScaleCrop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</cp:coreProperties>
</file>