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5334000" cy="7562850"/>
  <p:notesSz cx="5334000" cy="7562850"/>
  <p:embeddedFontLst>
    <p:embeddedFont>
      <p:font typeface="Liberation Sans Narrow" panose="020B0606020202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5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ebsite.ch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ebsite.ch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ebsite.ch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" name="Picture 1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1" y="4134139"/>
            <a:ext cx="5074492" cy="3396710"/>
          </a:xfrm>
          <a:prstGeom prst="rect">
            <a:avLst/>
          </a:prstGeom>
          <a:noFill/>
          <a:extLst/>
        </p:spPr>
      </p:pic>
      <p:sp>
        <p:nvSpPr>
          <p:cNvPr id="103" name="Freeform 103"/>
          <p:cNvSpPr/>
          <p:nvPr/>
        </p:nvSpPr>
        <p:spPr>
          <a:xfrm>
            <a:off x="1523" y="3383280"/>
            <a:ext cx="2926081" cy="1202436"/>
          </a:xfrm>
          <a:custGeom>
            <a:avLst/>
            <a:gdLst/>
            <a:ahLst/>
            <a:cxnLst/>
            <a:rect l="0" t="0" r="0" b="0"/>
            <a:pathLst>
              <a:path w="2926081" h="1202436">
                <a:moveTo>
                  <a:pt x="0" y="0"/>
                </a:moveTo>
                <a:lnTo>
                  <a:pt x="2926081" y="0"/>
                </a:lnTo>
                <a:lnTo>
                  <a:pt x="2926081" y="1202436"/>
                </a:lnTo>
                <a:lnTo>
                  <a:pt x="0" y="1202436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" name="Picture 10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10"/>
            <a:ext cx="2927328" cy="3382970"/>
          </a:xfrm>
          <a:prstGeom prst="rect">
            <a:avLst/>
          </a:prstGeom>
          <a:noFill/>
          <a:extLst/>
        </p:spPr>
      </p:pic>
      <p:sp>
        <p:nvSpPr>
          <p:cNvPr id="105" name="Rectangle 105"/>
          <p:cNvSpPr/>
          <p:nvPr/>
        </p:nvSpPr>
        <p:spPr>
          <a:xfrm>
            <a:off x="361188" y="3519333"/>
            <a:ext cx="2298706" cy="83702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716584" algn="l"/>
              </a:tabLst>
            </a:pP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Lieu :	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Ville</a:t>
            </a:r>
          </a:p>
          <a:p>
            <a:pPr marL="0">
              <a:lnSpc>
                <a:spcPts val="1307"/>
              </a:lnSpc>
              <a:tabLst>
                <a:tab pos="716584" algn="l"/>
              </a:tabLst>
            </a:pP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Adresse :	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Rue et numéro</a:t>
            </a:r>
          </a:p>
          <a:p>
            <a:pPr marL="0">
              <a:lnSpc>
                <a:spcPts val="1404"/>
              </a:lnSpc>
              <a:tabLst>
                <a:tab pos="716584" algn="l"/>
              </a:tabLst>
            </a:pP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Date :	</a:t>
            </a:r>
            <a:r>
              <a:rPr lang="de-DE" sz="996" i="0" spc="0" baseline="0" dirty="0">
                <a:solidFill>
                  <a:srgbClr val="FFFFFF"/>
                </a:solidFill>
                <a:latin typeface="Open Sans"/>
              </a:rPr>
              <a:t>du</a:t>
            </a: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de-DE" sz="996" dirty="0">
                <a:solidFill>
                  <a:srgbClr val="FFFFFF"/>
                </a:solidFill>
                <a:latin typeface="Open Sans"/>
              </a:rPr>
              <a:t>16 au 25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de-DE" sz="996" b="0" i="0" spc="0" baseline="0" dirty="0" err="1">
                <a:solidFill>
                  <a:srgbClr val="FFFFFF"/>
                </a:solidFill>
                <a:latin typeface="Open Sans"/>
              </a:rPr>
              <a:t>mai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 2025</a:t>
            </a:r>
          </a:p>
          <a:p>
            <a:pPr marL="0">
              <a:lnSpc>
                <a:spcPts val="1391"/>
              </a:lnSpc>
              <a:tabLst>
                <a:tab pos="716584" algn="l"/>
              </a:tabLst>
            </a:pP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Heure :	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10h</a:t>
            </a:r>
          </a:p>
          <a:p>
            <a:pPr marL="0">
              <a:lnSpc>
                <a:spcPts val="1260"/>
              </a:lnSpc>
              <a:tabLst>
                <a:tab pos="1469770" algn="l"/>
              </a:tabLst>
            </a:pPr>
            <a:r>
              <a:rPr lang="de-DE" sz="996" b="1" i="0" spc="0" baseline="0" dirty="0">
                <a:solidFill>
                  <a:srgbClr val="FFFFFF"/>
                </a:solidFill>
                <a:latin typeface="Open Sans"/>
              </a:rPr>
              <a:t>Organisateur :	</a:t>
            </a:r>
            <a:r>
              <a:rPr lang="de-DE" sz="996" b="0" i="0" spc="0" baseline="0" dirty="0">
                <a:solidFill>
                  <a:srgbClr val="FFFFFF"/>
                </a:solidFill>
                <a:latin typeface="Open Sans"/>
              </a:rPr>
              <a:t>nom du motif</a:t>
            </a:r>
          </a:p>
        </p:txBody>
      </p:sp>
      <p:sp>
        <p:nvSpPr>
          <p:cNvPr id="106" name="Rectangle 106"/>
          <p:cNvSpPr/>
          <p:nvPr/>
        </p:nvSpPr>
        <p:spPr>
          <a:xfrm>
            <a:off x="3122929" y="269444"/>
            <a:ext cx="1870970" cy="434339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LOREM IPSUM DOLOR SIT</a:t>
            </a:r>
          </a:p>
          <a:p>
            <a:pPr marL="0">
              <a:lnSpc>
                <a:spcPts val="1488"/>
              </a:lnSpc>
            </a:pP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</a:rPr>
              <a:t>AMET, CONSETETUR SADI-</a:t>
            </a:r>
          </a:p>
          <a:p>
            <a:pPr marL="0">
              <a:lnSpc>
                <a:spcPts val="1597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PSCING ELITR, SED DIAM NO-</a:t>
            </a:r>
          </a:p>
          <a:p>
            <a:pPr marL="0">
              <a:lnSpc>
                <a:spcPts val="1608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NUMY EIR MOD TEMPOR INVI-</a:t>
            </a:r>
          </a:p>
          <a:p>
            <a:pPr marL="0">
              <a:lnSpc>
                <a:spcPts val="159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DUNT UT LABORE ET DOLO-</a:t>
            </a:r>
          </a:p>
          <a:p>
            <a:pPr marL="0">
              <a:lnSpc>
                <a:spcPts val="1596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RE MAGNA ALIQUYAM ERAT,</a:t>
            </a:r>
          </a:p>
          <a:p>
            <a:pPr marL="0">
              <a:lnSpc>
                <a:spcPts val="1607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SED DIAM VOLUPTUA. AT</a:t>
            </a:r>
          </a:p>
          <a:p>
            <a:pPr marL="0">
              <a:lnSpc>
                <a:spcPts val="159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VERO EOS ET ACCUSAM ET</a:t>
            </a:r>
          </a:p>
          <a:p>
            <a:pPr marL="0">
              <a:lnSpc>
                <a:spcPts val="1596"/>
              </a:lnSpc>
            </a:pP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</a:rPr>
              <a:t>JUST</a:t>
            </a:r>
            <a:r>
              <a:rPr lang="de-DE" sz="1202" b="1" i="0" spc="552" baseline="0" dirty="0">
                <a:solidFill>
                  <a:srgbClr val="0089CF"/>
                </a:solidFill>
                <a:latin typeface="Liberation Sans Narrow"/>
              </a:rPr>
              <a:t>O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</a:rPr>
              <a:t>DUO DOLORES ET EA</a:t>
            </a:r>
          </a:p>
          <a:p>
            <a:pPr marL="0">
              <a:lnSpc>
                <a:spcPts val="1609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REBUM. STET CLITA KASD</a:t>
            </a:r>
          </a:p>
          <a:p>
            <a:pPr marL="0">
              <a:lnSpc>
                <a:spcPts val="159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</a:rPr>
              <a:t>GUBERGREN.</a:t>
            </a:r>
          </a:p>
          <a:p>
            <a:pPr marL="0">
              <a:lnSpc>
                <a:spcPts val="2535"/>
              </a:lnSpc>
            </a:pPr>
            <a:r>
              <a:rPr lang="de-DE" sz="996" b="1" i="0" spc="0" baseline="0" dirty="0">
                <a:solidFill>
                  <a:srgbClr val="F78D1E"/>
                </a:solidFill>
                <a:latin typeface="Open Sans"/>
              </a:rPr>
              <a:t>En quelques mots</a:t>
            </a:r>
          </a:p>
          <a:p>
            <a:pPr marL="0">
              <a:lnSpc>
                <a:spcPts val="1467"/>
              </a:lnSpc>
              <a:tabLst>
                <a:tab pos="457200" algn="l"/>
                <a:tab pos="906779" algn="l"/>
                <a:tab pos="1315592" algn="l"/>
                <a:tab pos="1580769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Lorem	ipsum	dolor	sit	amet,</a:t>
            </a:r>
          </a:p>
          <a:p>
            <a:pPr marL="0">
              <a:lnSpc>
                <a:spcPts val="1176"/>
              </a:lnSpc>
              <a:tabLst>
                <a:tab pos="600455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consetetur	sadipscin</a:t>
            </a:r>
            <a:r>
              <a:rPr lang="de-DE" sz="803" b="0" i="0" spc="375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37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diam</a:t>
            </a:r>
          </a:p>
          <a:p>
            <a:pPr marL="0">
              <a:lnSpc>
                <a:spcPts val="1200"/>
              </a:lnSpc>
              <a:tabLst>
                <a:tab pos="675132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326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eir-	mo</a:t>
            </a:r>
            <a:r>
              <a:rPr lang="de-DE" sz="803" b="0" i="0" spc="323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319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</a:t>
            </a:r>
            <a:r>
              <a:rPr lang="de-DE" sz="803" b="0" i="0" spc="31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ut</a:t>
            </a:r>
          </a:p>
          <a:p>
            <a:pPr marL="0">
              <a:lnSpc>
                <a:spcPts val="1200"/>
              </a:lnSpc>
              <a:tabLst>
                <a:tab pos="879348" algn="l"/>
              </a:tabLst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6" b="0" i="0" spc="471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6" b="0" i="0" spc="459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dolo-	r</a:t>
            </a:r>
            <a:r>
              <a:rPr lang="de-DE" sz="806" b="0" i="0" spc="474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magn</a:t>
            </a:r>
            <a:r>
              <a:rPr lang="de-DE" sz="806" b="0" i="0" spc="451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</a:rPr>
              <a:t>aliquyam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erat</a:t>
            </a:r>
            <a:r>
              <a:rPr lang="de-DE" sz="803" b="0" i="0" spc="247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51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vo</a:t>
            </a:r>
            <a:r>
              <a:rPr lang="de-DE" sz="803" b="0" i="0" spc="545" baseline="0" dirty="0">
                <a:solidFill>
                  <a:srgbClr val="231F20"/>
                </a:solidFill>
                <a:latin typeface="Open Sans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luptua</a:t>
            </a:r>
            <a:r>
              <a:rPr lang="de-DE" sz="803" b="0" i="0" spc="266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ver</a:t>
            </a:r>
            <a:r>
              <a:rPr lang="de-DE" sz="803" b="0" i="0" spc="246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eos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accusa</a:t>
            </a:r>
            <a:r>
              <a:rPr lang="de-DE" sz="803" b="0" i="0" spc="26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just</a:t>
            </a:r>
            <a:r>
              <a:rPr lang="de-DE" sz="803" b="0" i="0" spc="525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du</a:t>
            </a:r>
            <a:r>
              <a:rPr lang="de-DE" sz="803" b="0" i="0" spc="258" baseline="0" dirty="0">
                <a:solidFill>
                  <a:srgbClr val="231F20"/>
                </a:solidFill>
                <a:latin typeface="Open Sans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dolore</a:t>
            </a:r>
            <a:r>
              <a:rPr lang="de-DE" sz="803" b="0" i="0" spc="276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ea</a:t>
            </a:r>
          </a:p>
          <a:p>
            <a:pPr marL="0">
              <a:lnSpc>
                <a:spcPts val="1200"/>
              </a:lnSpc>
              <a:tabLst>
                <a:tab pos="1160145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rebum</a:t>
            </a:r>
            <a:r>
              <a:rPr lang="de-DE" sz="803" b="0" i="0" spc="338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Ste</a:t>
            </a:r>
            <a:r>
              <a:rPr lang="de-DE" sz="803" b="0" i="0" spc="35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clit</a:t>
            </a:r>
            <a:r>
              <a:rPr lang="de-DE" sz="803" b="0" i="0" spc="344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kasd	gubergren</a:t>
            </a:r>
            <a:r>
              <a:rPr lang="de-DE" sz="803" b="0" i="0" spc="343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takimat</a:t>
            </a:r>
            <a:r>
              <a:rPr lang="de-DE" sz="803" b="0" i="0" spc="248" baseline="0" dirty="0">
                <a:solidFill>
                  <a:srgbClr val="231F20"/>
                </a:solidFill>
                <a:latin typeface="Open Sans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sanctu</a:t>
            </a:r>
            <a:r>
              <a:rPr lang="de-DE" sz="803" b="0" i="0" spc="207" baseline="0" dirty="0">
                <a:solidFill>
                  <a:srgbClr val="231F20"/>
                </a:solidFill>
                <a:latin typeface="Open Sans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es</a:t>
            </a:r>
            <a:r>
              <a:rPr lang="de-DE" sz="803" b="0" i="0" spc="448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ipsum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Lore</a:t>
            </a:r>
            <a:r>
              <a:rPr lang="de-DE" sz="803" b="0" i="0" spc="215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ip</a:t>
            </a:r>
            <a:r>
              <a:rPr lang="de-DE" sz="803" b="0" i="0" spc="449" baseline="0" dirty="0">
                <a:solidFill>
                  <a:srgbClr val="231F20"/>
                </a:solidFill>
                <a:latin typeface="Open Sans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su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amet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consetetu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sadip</a:t>
            </a:r>
            <a:r>
              <a:rPr lang="de-DE" sz="803" b="0" i="0" spc="473" baseline="0" dirty="0">
                <a:solidFill>
                  <a:srgbClr val="231F20"/>
                </a:solidFill>
                <a:latin typeface="Open Sans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scin</a:t>
            </a:r>
            <a:r>
              <a:rPr lang="de-DE" sz="803" b="0" i="0" spc="231" baseline="0" dirty="0">
                <a:solidFill>
                  <a:srgbClr val="231F20"/>
                </a:solidFill>
                <a:latin typeface="Open Sans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elitr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sed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dia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nonum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eirmo</a:t>
            </a:r>
            <a:r>
              <a:rPr lang="de-DE" sz="803" b="0" i="0" spc="419" baseline="0" dirty="0">
                <a:solidFill>
                  <a:srgbClr val="231F20"/>
                </a:solidFill>
                <a:latin typeface="Open Sans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tempo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invidunt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u</a:t>
            </a:r>
            <a:r>
              <a:rPr lang="de-DE" sz="803" b="0" i="0" spc="172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labor</a:t>
            </a:r>
            <a:r>
              <a:rPr lang="de-DE" sz="803" b="0" i="0" spc="172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184" baseline="0" dirty="0">
                <a:solidFill>
                  <a:srgbClr val="231F20"/>
                </a:solidFill>
                <a:latin typeface="Open Sans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dolor</a:t>
            </a:r>
            <a:r>
              <a:rPr lang="de-DE" sz="803" b="0" i="0" spc="184" baseline="0" dirty="0">
                <a:solidFill>
                  <a:srgbClr val="231F20"/>
                </a:solidFill>
                <a:latin typeface="Open Sans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</a:rPr>
              <a:t>ma.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107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9" name="Picture 109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" y="4290347"/>
            <a:ext cx="4812391" cy="3268693"/>
          </a:xfrm>
          <a:prstGeom prst="rect">
            <a:avLst/>
          </a:prstGeom>
          <a:noFill/>
          <a:extLst/>
        </p:spPr>
      </p:pic>
      <p:pic>
        <p:nvPicPr>
          <p:cNvPr id="110" name="Picture 110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5081052"/>
            <a:ext cx="397728" cy="396204"/>
          </a:xfrm>
          <a:prstGeom prst="rect">
            <a:avLst/>
          </a:prstGeom>
          <a:noFill/>
          <a:extLst/>
        </p:spPr>
      </p:pic>
      <p:sp>
        <p:nvSpPr>
          <p:cNvPr id="111" name="Freeform 111">
            <a:hlinkClick r:id="rId2"/>
          </p:cNvPr>
          <p:cNvSpPr/>
          <p:nvPr/>
        </p:nvSpPr>
        <p:spPr>
          <a:xfrm>
            <a:off x="3119627" y="1109472"/>
            <a:ext cx="1848613" cy="2673096"/>
          </a:xfrm>
          <a:custGeom>
            <a:avLst/>
            <a:gdLst/>
            <a:ahLst/>
            <a:cxnLst/>
            <a:rect l="0" t="0" r="0" b="0"/>
            <a:pathLst>
              <a:path w="1848613" h="2673096">
                <a:moveTo>
                  <a:pt x="0" y="0"/>
                </a:moveTo>
                <a:lnTo>
                  <a:pt x="1848613" y="0"/>
                </a:lnTo>
                <a:lnTo>
                  <a:pt x="1848613" y="2673096"/>
                </a:lnTo>
                <a:lnTo>
                  <a:pt x="0" y="267309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2" name="Picture 112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1111168"/>
            <a:ext cx="2567711" cy="1949024"/>
          </a:xfrm>
          <a:prstGeom prst="rect">
            <a:avLst/>
          </a:prstGeom>
          <a:noFill/>
          <a:extLst/>
        </p:spPr>
      </p:pic>
      <p:sp>
        <p:nvSpPr>
          <p:cNvPr id="113" name="Freeform 113">
            <a:hlinkClick r:id="rId2"/>
          </p:cNvPr>
          <p:cNvSpPr/>
          <p:nvPr/>
        </p:nvSpPr>
        <p:spPr>
          <a:xfrm>
            <a:off x="359663" y="3060192"/>
            <a:ext cx="2567941" cy="1648968"/>
          </a:xfrm>
          <a:custGeom>
            <a:avLst/>
            <a:gdLst/>
            <a:ahLst/>
            <a:cxnLst/>
            <a:rect l="0" t="0" r="0" b="0"/>
            <a:pathLst>
              <a:path w="2567941" h="1648968">
                <a:moveTo>
                  <a:pt x="0" y="0"/>
                </a:moveTo>
                <a:lnTo>
                  <a:pt x="2567941" y="0"/>
                </a:lnTo>
                <a:lnTo>
                  <a:pt x="2567941" y="1648968"/>
                </a:lnTo>
                <a:lnTo>
                  <a:pt x="0" y="1648968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Freeform 114">
            <a:hlinkClick r:id="rId2"/>
          </p:cNvPr>
          <p:cNvSpPr/>
          <p:nvPr/>
        </p:nvSpPr>
        <p:spPr>
          <a:xfrm>
            <a:off x="1305178" y="4242816"/>
            <a:ext cx="772669" cy="4573"/>
          </a:xfrm>
          <a:custGeom>
            <a:avLst/>
            <a:gdLst/>
            <a:ahLst/>
            <a:cxnLst/>
            <a:rect l="0" t="0" r="0" b="0"/>
            <a:pathLst>
              <a:path w="772669" h="4573">
                <a:moveTo>
                  <a:pt x="0" y="0"/>
                </a:moveTo>
                <a:lnTo>
                  <a:pt x="386335" y="0"/>
                </a:lnTo>
                <a:lnTo>
                  <a:pt x="772669" y="0"/>
                </a:lnTo>
                <a:lnTo>
                  <a:pt x="772669" y="4573"/>
                </a:lnTo>
                <a:lnTo>
                  <a:pt x="386335" y="4573"/>
                </a:lnTo>
                <a:lnTo>
                  <a:pt x="0" y="4573"/>
                </a:lnTo>
                <a:close/>
                <a:moveTo>
                  <a:pt x="2014856" y="3320034"/>
                </a:moveTo>
              </a:path>
            </a:pathLst>
          </a:custGeom>
          <a:solidFill>
            <a:srgbClr val="0000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Rectangle 115"/>
          <p:cNvSpPr/>
          <p:nvPr/>
        </p:nvSpPr>
        <p:spPr>
          <a:xfrm>
            <a:off x="359663" y="306325"/>
            <a:ext cx="4636263" cy="31294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LORE</a:t>
            </a:r>
            <a:r>
              <a:rPr lang="de-DE" sz="1200" b="1" i="0" spc="476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IPSU</a:t>
            </a:r>
            <a:r>
              <a:rPr lang="de-DE" sz="1200" b="1" i="0" spc="476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DOLO</a:t>
            </a:r>
            <a:r>
              <a:rPr lang="de-DE" sz="1200" b="1" i="0" spc="465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SI</a:t>
            </a:r>
            <a:r>
              <a:rPr lang="de-DE" sz="1200" b="1" i="0" spc="478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AMET</a:t>
            </a:r>
            <a:r>
              <a:rPr lang="de-DE" sz="1200" b="1" i="0" spc="470" baseline="0" dirty="0">
                <a:solidFill>
                  <a:srgbClr val="0089CF"/>
                </a:solidFill>
                <a:latin typeface="Liberation Sans Narrow"/>
                <a:hlinkClick r:id="rId2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CONSETETU</a:t>
            </a:r>
            <a:r>
              <a:rPr lang="de-DE" sz="1200" b="1" i="0" spc="513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SADIPSCIN</a:t>
            </a:r>
            <a:r>
              <a:rPr lang="de-DE" sz="1200" b="1" i="0" spc="518" baseline="0" dirty="0">
                <a:solidFill>
                  <a:srgbClr val="0089CF"/>
                </a:solidFill>
                <a:latin typeface="Liberation Sans Narrow"/>
                <a:hlinkClick r:id="rId2"/>
              </a:rPr>
              <a:t>G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ELITR</a:t>
            </a:r>
          </a:p>
          <a:p>
            <a:pPr marL="0">
              <a:lnSpc>
                <a:spcPts val="1404"/>
              </a:lnSpc>
            </a:pP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SE</a:t>
            </a:r>
            <a:r>
              <a:rPr lang="de-DE" sz="1202" b="1" i="0" spc="718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DIA</a:t>
            </a:r>
            <a:r>
              <a:rPr lang="de-DE" sz="1202" b="1" i="0" spc="714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NONUM</a:t>
            </a:r>
            <a:r>
              <a:rPr lang="de-DE" sz="1202" b="1" i="0" spc="725" baseline="0" dirty="0">
                <a:solidFill>
                  <a:srgbClr val="0089CF"/>
                </a:solidFill>
                <a:latin typeface="Liberation Sans Narrow"/>
                <a:hlinkClick r:id="rId2"/>
              </a:rPr>
              <a:t>Y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EIRMO</a:t>
            </a:r>
            <a:r>
              <a:rPr lang="de-DE" sz="1202" b="1" i="0" spc="728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TEMPO</a:t>
            </a:r>
            <a:r>
              <a:rPr lang="de-DE" sz="1202" b="1" i="0" spc="706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INVIDUN</a:t>
            </a:r>
            <a:r>
              <a:rPr lang="de-DE" sz="1202" b="1" i="0" spc="729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U</a:t>
            </a:r>
            <a:r>
              <a:rPr lang="de-DE" sz="1202" b="1" i="0" spc="693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LABOR</a:t>
            </a:r>
            <a:r>
              <a:rPr lang="de-DE" sz="1202" b="1" i="0" spc="746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ET</a:t>
            </a:r>
          </a:p>
          <a:p>
            <a:pPr marL="0">
              <a:lnSpc>
                <a:spcPts val="140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DOLOR</a:t>
            </a:r>
            <a:r>
              <a:rPr lang="de-DE" sz="1200" b="1" i="0" spc="543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MAGN</a:t>
            </a:r>
            <a:r>
              <a:rPr lang="de-DE" sz="1200" b="1" i="0" spc="465" baseline="0" dirty="0">
                <a:solidFill>
                  <a:srgbClr val="0089CF"/>
                </a:solidFill>
                <a:latin typeface="Liberation Sans Narrow"/>
                <a:hlinkClick r:id="rId2"/>
              </a:rPr>
              <a:t>A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ALIQUYA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ERAT</a:t>
            </a:r>
            <a:r>
              <a:rPr lang="de-DE" sz="1200" b="1" i="0" spc="494" baseline="0" dirty="0">
                <a:solidFill>
                  <a:srgbClr val="0089CF"/>
                </a:solidFill>
                <a:latin typeface="Liberation Sans Narrow"/>
                <a:hlinkClick r:id="rId2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SE</a:t>
            </a:r>
            <a:r>
              <a:rPr lang="de-DE" sz="1200" b="1" i="0" spc="479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DIA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VOLUPTUA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  <a:hlinkClick r:id="rId2"/>
              </a:rPr>
              <a:t>.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</a:t>
            </a:r>
            <a:r>
              <a:rPr lang="de-DE" sz="1200" b="1" i="0" spc="478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VERO</a:t>
            </a:r>
          </a:p>
          <a:p>
            <a:pPr marL="0">
              <a:lnSpc>
                <a:spcPts val="1391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EO</a:t>
            </a:r>
            <a:r>
              <a:rPr lang="de-DE" sz="1200" b="1" i="0" spc="414" baseline="0" dirty="0">
                <a:solidFill>
                  <a:srgbClr val="0089CF"/>
                </a:solidFill>
                <a:latin typeface="Liberation Sans Narrow"/>
                <a:hlinkClick r:id="rId2"/>
              </a:rPr>
              <a:t>S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394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ACCUSA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433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JUSTO</a:t>
            </a:r>
          </a:p>
          <a:p>
            <a:pPr marL="2870327">
              <a:lnSpc>
                <a:spcPts val="2604"/>
              </a:lnSpc>
              <a:tabLst>
                <a:tab pos="3301619" algn="l"/>
                <a:tab pos="3724020" algn="l"/>
                <a:tab pos="4105020" algn="l"/>
                <a:tab pos="4342764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Lorem	ipsum	dolor	sit	amet,</a:t>
            </a:r>
          </a:p>
          <a:p>
            <a:pPr marL="2870327">
              <a:lnSpc>
                <a:spcPts val="1104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40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207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diam</a:t>
            </a:r>
          </a:p>
          <a:p>
            <a:pPr marL="2870327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254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</a:t>
            </a:r>
            <a:r>
              <a:rPr lang="de-DE" sz="803" b="0" i="0" spc="261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mo</a:t>
            </a:r>
            <a:r>
              <a:rPr lang="de-DE" sz="803" b="0" i="0" spc="263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8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ut</a:t>
            </a:r>
          </a:p>
          <a:p>
            <a:pPr marL="2870327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448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46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456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46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aliquyam</a:t>
            </a:r>
          </a:p>
          <a:p>
            <a:pPr marL="2870327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5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24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254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eos</a:t>
            </a:r>
          </a:p>
          <a:p>
            <a:pPr marL="2870327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3" b="0" i="0" spc="31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</a:t>
            </a:r>
            <a:r>
              <a:rPr lang="de-DE" sz="803" b="0" i="0" spc="60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30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312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et</a:t>
            </a:r>
          </a:p>
          <a:p>
            <a:pPr marL="2870327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46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gubergren,</a:t>
            </a:r>
          </a:p>
          <a:p>
            <a:pPr marL="2870327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294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</a:t>
            </a:r>
            <a:r>
              <a:rPr lang="de-DE" sz="803" b="0" i="0" spc="300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</a:t>
            </a:r>
            <a:r>
              <a:rPr lang="de-DE" sz="803" b="0" i="0" spc="6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Lorem</a:t>
            </a:r>
          </a:p>
          <a:p>
            <a:pPr marL="2870327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</a:t>
            </a:r>
            <a:r>
              <a:rPr lang="de-DE" sz="803" b="0" i="0" spc="274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8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7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Lorem</a:t>
            </a:r>
          </a:p>
          <a:p>
            <a:pPr marL="2870327">
              <a:lnSpc>
                <a:spcPts val="1200"/>
              </a:lnSpc>
              <a:tabLst>
                <a:tab pos="3086734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ip-	su</a:t>
            </a:r>
            <a:r>
              <a:rPr lang="de-DE" sz="803" b="0" i="0" spc="35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37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  <a:p>
            <a:pPr marL="2870327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459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47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6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48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nonumy</a:t>
            </a:r>
          </a:p>
          <a:p>
            <a:pPr marL="2870327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41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et</a:t>
            </a:r>
          </a:p>
          <a:p>
            <a:pPr marL="2870327">
              <a:lnSpc>
                <a:spcPts val="1200"/>
              </a:lnSpc>
              <a:tabLst>
                <a:tab pos="3300095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	magn</a:t>
            </a:r>
            <a:r>
              <a:rPr lang="de-DE" sz="803" b="0" i="0" spc="45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45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46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sed</a:t>
            </a:r>
          </a:p>
          <a:p>
            <a:pPr marL="2870327">
              <a:lnSpc>
                <a:spcPts val="1200"/>
              </a:lnSpc>
              <a:tabLst>
                <a:tab pos="3237610" algn="l"/>
                <a:tab pos="3646296" algn="l"/>
                <a:tab pos="4041013" algn="l"/>
                <a:tab pos="4513452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diam.	Lorem	ipsum	sedutur	ut</a:t>
            </a:r>
          </a:p>
          <a:p>
            <a:pPr marL="2870327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labore.</a:t>
            </a:r>
          </a:p>
        </p:txBody>
      </p:sp>
      <p:sp>
        <p:nvSpPr>
          <p:cNvPr id="116" name="Rectangle 116"/>
          <p:cNvSpPr/>
          <p:nvPr/>
        </p:nvSpPr>
        <p:spPr>
          <a:xfrm>
            <a:off x="468477" y="3157414"/>
            <a:ext cx="2121780" cy="1387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Lieu 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Ville</a:t>
            </a:r>
          </a:p>
          <a:p>
            <a:pPr marL="0">
              <a:lnSpc>
                <a:spcPts val="1032"/>
              </a:lnSpc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Adresse 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Rue et numéro</a:t>
            </a:r>
          </a:p>
          <a:p>
            <a:pPr marL="0">
              <a:lnSpc>
                <a:spcPts val="1104"/>
              </a:lnSpc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Date 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Date</a:t>
            </a:r>
          </a:p>
          <a:p>
            <a:pPr marL="0">
              <a:lnSpc>
                <a:spcPts val="1092"/>
              </a:lnSpc>
              <a:tabLst>
                <a:tab pos="836955" algn="l"/>
              </a:tabLst>
            </a:pPr>
            <a:r>
              <a:rPr lang="de-DE" sz="806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Heure :	</a:t>
            </a:r>
            <a:r>
              <a:rPr lang="de-DE" sz="806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10h</a:t>
            </a:r>
          </a:p>
          <a:p>
            <a:pPr marL="0">
              <a:lnSpc>
                <a:spcPts val="1105"/>
              </a:lnSpc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Prix 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20.00 Fr.</a:t>
            </a:r>
          </a:p>
          <a:p>
            <a:pPr marL="0">
              <a:lnSpc>
                <a:spcPts val="1104"/>
              </a:lnSpc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Inscription 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Lorem ipsum</a:t>
            </a:r>
          </a:p>
          <a:p>
            <a:pPr marL="0">
              <a:lnSpc>
                <a:spcPts val="1092"/>
              </a:lnSpc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Conditions 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Lorem ipsum Lorem ipsum</a:t>
            </a:r>
          </a:p>
          <a:p>
            <a:pPr marL="0">
              <a:lnSpc>
                <a:spcPts val="1103"/>
              </a:lnSpc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Site internet :	</a:t>
            </a:r>
            <a:r>
              <a:rPr lang="de-DE" sz="803" b="0" i="0" spc="0" baseline="0" dirty="0">
                <a:solidFill>
                  <a:srgbClr val="0000FF"/>
                </a:solidFill>
                <a:latin typeface="Open Sans"/>
                <a:hlinkClick r:id="rId2"/>
              </a:rPr>
              <a:t>www.website.ch</a:t>
            </a:r>
          </a:p>
          <a:p>
            <a:pPr marL="0">
              <a:lnSpc>
                <a:spcPts val="1104"/>
              </a:lnSpc>
              <a:tabLst>
                <a:tab pos="83695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Organisateur 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nom du motif</a:t>
            </a:r>
          </a:p>
          <a:p>
            <a:pPr marL="0">
              <a:lnSpc>
                <a:spcPts val="1091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Informations générales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359663" y="5025211"/>
            <a:ext cx="2638256" cy="18294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34644"/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Lore</a:t>
            </a:r>
            <a:r>
              <a:rPr lang="de-DE" sz="947" b="1" i="0" spc="245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ipsu</a:t>
            </a:r>
            <a:r>
              <a:rPr lang="de-DE" sz="947" b="1" i="0" spc="269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dolo</a:t>
            </a:r>
            <a:r>
              <a:rPr lang="de-DE" sz="947" b="1" i="0" spc="241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si</a:t>
            </a:r>
            <a:r>
              <a:rPr lang="de-DE" sz="947" b="1" i="0" spc="260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ame</a:t>
            </a:r>
            <a:r>
              <a:rPr lang="de-DE" sz="947" b="1" i="0" spc="164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cons-</a:t>
            </a:r>
          </a:p>
          <a:p>
            <a:pPr marL="434644">
              <a:lnSpc>
                <a:spcPts val="1152"/>
              </a:lnSpc>
            </a:pPr>
            <a:r>
              <a:rPr lang="de-DE" sz="950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tur sadipscing</a:t>
            </a:r>
          </a:p>
          <a:p>
            <a:pPr marL="434644">
              <a:lnSpc>
                <a:spcPts val="1159"/>
              </a:lnSpc>
              <a:tabLst>
                <a:tab pos="823263" algn="l"/>
                <a:tab pos="1205737" algn="l"/>
                <a:tab pos="1545970" algn="l"/>
                <a:tab pos="1742566" algn="l"/>
                <a:tab pos="2096134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Lorem	ipsum	dolor	sit	amet,	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sadipte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46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sanctus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42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3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66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7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55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nonumy</a:t>
            </a:r>
          </a:p>
          <a:p>
            <a:pPr marL="0">
              <a:lnSpc>
                <a:spcPts val="1200"/>
              </a:lnSpc>
              <a:tabLst>
                <a:tab pos="2279015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323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34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343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352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32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dolores	magna</a:t>
            </a:r>
          </a:p>
          <a:p>
            <a:pPr marL="0">
              <a:lnSpc>
                <a:spcPts val="1200"/>
              </a:lnSpc>
              <a:tabLst>
                <a:tab pos="2507869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45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45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54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46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470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450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eos	et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accusam</a:t>
            </a:r>
            <a:r>
              <a:rPr lang="de-DE" sz="803" b="0" i="0" spc="27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8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7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ipsumm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consetu</a:t>
            </a:r>
            <a:r>
              <a:rPr lang="de-DE" sz="803" b="0" i="0" spc="47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471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47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7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46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47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6" b="0" i="0" spc="330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6" b="0" i="0" spc="339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6" b="0" i="0" spc="33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6" b="0" i="0" spc="339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339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6" b="0" i="0" spc="347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6" b="0" i="0" spc="319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</a:t>
            </a:r>
            <a:r>
              <a:rPr lang="de-DE" sz="806" b="0" i="0" spc="339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sed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20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vero.</a:t>
            </a:r>
          </a:p>
        </p:txBody>
      </p:sp>
      <p:sp>
        <p:nvSpPr>
          <p:cNvPr id="118" name="Rectangle 118"/>
          <p:cNvSpPr/>
          <p:nvPr/>
        </p:nvSpPr>
        <p:spPr>
          <a:xfrm>
            <a:off x="3108070" y="4112589"/>
            <a:ext cx="1893690" cy="27439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Lore</a:t>
            </a:r>
            <a:r>
              <a:rPr lang="de-DE" sz="947" b="1" i="0" spc="665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ipsu</a:t>
            </a:r>
            <a:r>
              <a:rPr lang="de-DE" sz="947" b="1" i="0" spc="665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dolo</a:t>
            </a:r>
            <a:r>
              <a:rPr lang="de-DE" sz="947" b="1" i="0" spc="673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si</a:t>
            </a:r>
            <a:r>
              <a:rPr lang="de-DE" sz="947" b="1" i="0" spc="656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amet</a:t>
            </a:r>
          </a:p>
          <a:p>
            <a:pPr marL="0">
              <a:lnSpc>
                <a:spcPts val="1151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constu</a:t>
            </a:r>
            <a:r>
              <a:rPr lang="de-DE" sz="947" b="1" i="0" spc="277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sadipscing</a:t>
            </a:r>
          </a:p>
          <a:p>
            <a:pPr marL="0">
              <a:lnSpc>
                <a:spcPts val="1157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4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51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4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4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5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338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mo</a:t>
            </a:r>
            <a:r>
              <a:rPr lang="de-DE" sz="803" b="0" i="0" spc="203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doloe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54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54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55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53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56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luptua</a:t>
            </a:r>
            <a:r>
              <a:rPr lang="de-DE" sz="803" b="0" i="0" spc="266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248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3" b="0" i="0" spc="240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6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19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24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</a:t>
            </a:r>
            <a:r>
              <a:rPr lang="de-DE" sz="803" b="0" i="0" spc="252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9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7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6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su</a:t>
            </a:r>
            <a:r>
              <a:rPr lang="de-DE" sz="803" b="0" i="0" spc="36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41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scin</a:t>
            </a:r>
            <a:r>
              <a:rPr lang="de-DE" sz="803" b="0" i="0" spc="435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45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5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45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47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48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5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5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532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49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19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diam.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38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38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391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38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tu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77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7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6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nonumy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34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tempor.Lore</a:t>
            </a:r>
            <a:r>
              <a:rPr lang="de-DE" sz="803" b="0" i="0" spc="36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35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consetetur.</a:t>
            </a:r>
          </a:p>
        </p:txBody>
      </p:sp>
      <p:sp>
        <p:nvSpPr>
          <p:cNvPr id="119" name="Rectangle 119"/>
          <p:cNvSpPr/>
          <p:nvPr/>
        </p:nvSpPr>
        <p:spPr>
          <a:xfrm>
            <a:off x="1524253" y="7136889"/>
            <a:ext cx="2236608" cy="2285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Responsabl</a:t>
            </a:r>
            <a:r>
              <a:rPr lang="de-DE" sz="696" b="0" i="0" spc="161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696" b="0" i="0" spc="196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contenu</a:t>
            </a:r>
            <a:r>
              <a:rPr lang="de-DE" sz="696" b="0" i="0" spc="174" baseline="0" dirty="0">
                <a:solidFill>
                  <a:srgbClr val="231F20"/>
                </a:solidFill>
                <a:latin typeface="Open Sans"/>
                <a:hlinkClick r:id="rId2"/>
              </a:rPr>
              <a:t>: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696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Exemple, Ru</a:t>
            </a:r>
            <a:r>
              <a:rPr lang="de-DE" sz="696" b="0" i="0" spc="197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696" b="0" i="0" spc="19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numéro,</a:t>
            </a:r>
          </a:p>
          <a:p>
            <a:pPr marL="169544">
              <a:lnSpc>
                <a:spcPts val="852"/>
              </a:lnSpc>
            </a:pP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Vill</a:t>
            </a:r>
            <a:r>
              <a:rPr lang="de-DE" sz="696" b="0" i="0" spc="401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Crédits photographique</a:t>
            </a:r>
            <a:r>
              <a:rPr lang="de-DE" sz="696" b="0" i="0" spc="184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696" b="0" i="0" spc="186" baseline="0" dirty="0">
                <a:solidFill>
                  <a:srgbClr val="231F20"/>
                </a:solidFill>
                <a:latin typeface="Open Sans"/>
                <a:hlinkClick r:id="rId2"/>
              </a:rPr>
              <a:t>: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696" b="0" i="0" spc="3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reeform 120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Freeform 121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2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" y="4290347"/>
            <a:ext cx="4812391" cy="3268693"/>
          </a:xfrm>
          <a:prstGeom prst="rect">
            <a:avLst/>
          </a:prstGeom>
          <a:noFill/>
          <a:extLst/>
        </p:spPr>
      </p:pic>
      <p:pic>
        <p:nvPicPr>
          <p:cNvPr id="123" name="Picture 123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1127796"/>
            <a:ext cx="397728" cy="394680"/>
          </a:xfrm>
          <a:prstGeom prst="rect">
            <a:avLst/>
          </a:prstGeom>
          <a:noFill/>
          <a:extLst/>
        </p:spPr>
      </p:pic>
      <p:sp>
        <p:nvSpPr>
          <p:cNvPr id="124" name="Freeform 124">
            <a:hlinkClick r:id="rId2"/>
          </p:cNvPr>
          <p:cNvSpPr/>
          <p:nvPr/>
        </p:nvSpPr>
        <p:spPr>
          <a:xfrm>
            <a:off x="359663" y="3747516"/>
            <a:ext cx="2410968" cy="1743456"/>
          </a:xfrm>
          <a:custGeom>
            <a:avLst/>
            <a:gdLst/>
            <a:ahLst/>
            <a:cxnLst/>
            <a:rect l="0" t="0" r="0" b="0"/>
            <a:pathLst>
              <a:path w="2410968" h="1743456">
                <a:moveTo>
                  <a:pt x="0" y="0"/>
                </a:moveTo>
                <a:lnTo>
                  <a:pt x="2410968" y="0"/>
                </a:lnTo>
                <a:lnTo>
                  <a:pt x="2410968" y="1743456"/>
                </a:lnTo>
                <a:lnTo>
                  <a:pt x="0" y="174345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5" name="Picture 125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604" y="1111235"/>
            <a:ext cx="2037396" cy="2604277"/>
          </a:xfrm>
          <a:prstGeom prst="rect">
            <a:avLst/>
          </a:prstGeom>
          <a:noFill/>
          <a:extLst/>
        </p:spPr>
      </p:pic>
      <p:sp>
        <p:nvSpPr>
          <p:cNvPr id="126" name="Freeform 126">
            <a:hlinkClick r:id="rId2"/>
          </p:cNvPr>
          <p:cNvSpPr/>
          <p:nvPr/>
        </p:nvSpPr>
        <p:spPr>
          <a:xfrm>
            <a:off x="2927604" y="3715512"/>
            <a:ext cx="2042160" cy="1789177"/>
          </a:xfrm>
          <a:custGeom>
            <a:avLst/>
            <a:gdLst/>
            <a:ahLst/>
            <a:cxnLst/>
            <a:rect l="0" t="0" r="0" b="0"/>
            <a:pathLst>
              <a:path w="2042160" h="1789177">
                <a:moveTo>
                  <a:pt x="0" y="0"/>
                </a:moveTo>
                <a:lnTo>
                  <a:pt x="2042160" y="0"/>
                </a:lnTo>
                <a:lnTo>
                  <a:pt x="2042160" y="1789177"/>
                </a:lnTo>
                <a:lnTo>
                  <a:pt x="0" y="1789177"/>
                </a:lnTo>
                <a:lnTo>
                  <a:pt x="0" y="0"/>
                </a:lnTo>
                <a:close/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Freeform 127">
            <a:hlinkClick r:id="rId2"/>
          </p:cNvPr>
          <p:cNvSpPr/>
          <p:nvPr/>
        </p:nvSpPr>
        <p:spPr>
          <a:xfrm>
            <a:off x="3843528" y="5038345"/>
            <a:ext cx="772668" cy="4571"/>
          </a:xfrm>
          <a:custGeom>
            <a:avLst/>
            <a:gdLst/>
            <a:ahLst/>
            <a:cxnLst/>
            <a:rect l="0" t="0" r="0" b="0"/>
            <a:pathLst>
              <a:path w="772668" h="4571">
                <a:moveTo>
                  <a:pt x="0" y="0"/>
                </a:moveTo>
                <a:lnTo>
                  <a:pt x="386333" y="0"/>
                </a:lnTo>
                <a:lnTo>
                  <a:pt x="772668" y="0"/>
                </a:lnTo>
                <a:lnTo>
                  <a:pt x="772668" y="4571"/>
                </a:lnTo>
                <a:lnTo>
                  <a:pt x="386333" y="4571"/>
                </a:lnTo>
                <a:lnTo>
                  <a:pt x="0" y="4571"/>
                </a:lnTo>
                <a:close/>
                <a:moveTo>
                  <a:pt x="-1319023" y="2524505"/>
                </a:moveTo>
              </a:path>
            </a:pathLst>
          </a:custGeom>
          <a:solidFill>
            <a:srgbClr val="0000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Rectangle 128"/>
          <p:cNvSpPr/>
          <p:nvPr/>
        </p:nvSpPr>
        <p:spPr>
          <a:xfrm>
            <a:off x="347472" y="306325"/>
            <a:ext cx="4389931" cy="30858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2191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LORE</a:t>
            </a:r>
            <a:r>
              <a:rPr lang="de-DE" sz="1200" b="1" i="0" spc="476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IPSU</a:t>
            </a:r>
            <a:r>
              <a:rPr lang="de-DE" sz="1200" b="1" i="0" spc="476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DOLO</a:t>
            </a:r>
            <a:r>
              <a:rPr lang="de-DE" sz="1200" b="1" i="0" spc="465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SI</a:t>
            </a:r>
            <a:r>
              <a:rPr lang="de-DE" sz="1200" b="1" i="0" spc="478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AMET</a:t>
            </a:r>
            <a:r>
              <a:rPr lang="de-DE" sz="1200" b="1" i="0" spc="470" baseline="0" dirty="0">
                <a:solidFill>
                  <a:srgbClr val="0089CF"/>
                </a:solidFill>
                <a:latin typeface="Liberation Sans Narrow"/>
                <a:hlinkClick r:id="rId2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CONSETETU</a:t>
            </a:r>
            <a:r>
              <a:rPr lang="de-DE" sz="1200" b="1" i="0" spc="513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SADIPSCIN</a:t>
            </a:r>
            <a:r>
              <a:rPr lang="de-DE" sz="1200" b="1" i="0" spc="518" baseline="0" dirty="0">
                <a:solidFill>
                  <a:srgbClr val="0089CF"/>
                </a:solidFill>
                <a:latin typeface="Liberation Sans Narrow"/>
                <a:hlinkClick r:id="rId2"/>
              </a:rPr>
              <a:t>G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ELITR</a:t>
            </a:r>
          </a:p>
          <a:p>
            <a:pPr marL="12191">
              <a:lnSpc>
                <a:spcPts val="1404"/>
              </a:lnSpc>
            </a:pP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SE</a:t>
            </a:r>
            <a:r>
              <a:rPr lang="de-DE" sz="1202" b="1" i="0" spc="718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DIA</a:t>
            </a:r>
            <a:r>
              <a:rPr lang="de-DE" sz="1202" b="1" i="0" spc="714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NONUM</a:t>
            </a:r>
            <a:r>
              <a:rPr lang="de-DE" sz="1202" b="1" i="0" spc="725" baseline="0" dirty="0">
                <a:solidFill>
                  <a:srgbClr val="0089CF"/>
                </a:solidFill>
                <a:latin typeface="Liberation Sans Narrow"/>
                <a:hlinkClick r:id="rId2"/>
              </a:rPr>
              <a:t>Y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EIRMO</a:t>
            </a:r>
            <a:r>
              <a:rPr lang="de-DE" sz="1202" b="1" i="0" spc="728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TEMPO</a:t>
            </a:r>
            <a:r>
              <a:rPr lang="de-DE" sz="1202" b="1" i="0" spc="706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INVIDUN</a:t>
            </a:r>
            <a:r>
              <a:rPr lang="de-DE" sz="1202" b="1" i="0" spc="729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U</a:t>
            </a:r>
            <a:r>
              <a:rPr lang="de-DE" sz="1202" b="1" i="0" spc="693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LABOR</a:t>
            </a:r>
            <a:r>
              <a:rPr lang="de-DE" sz="1202" b="1" i="0" spc="746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ET</a:t>
            </a:r>
          </a:p>
          <a:p>
            <a:pPr marL="12191">
              <a:lnSpc>
                <a:spcPts val="140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DOLOR</a:t>
            </a:r>
            <a:r>
              <a:rPr lang="de-DE" sz="1200" b="1" i="0" spc="543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MAGN</a:t>
            </a:r>
            <a:r>
              <a:rPr lang="de-DE" sz="1200" b="1" i="0" spc="465" baseline="0" dirty="0">
                <a:solidFill>
                  <a:srgbClr val="0089CF"/>
                </a:solidFill>
                <a:latin typeface="Liberation Sans Narrow"/>
                <a:hlinkClick r:id="rId2"/>
              </a:rPr>
              <a:t>A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ALIQUYA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ERAT</a:t>
            </a:r>
            <a:r>
              <a:rPr lang="de-DE" sz="1200" b="1" i="0" spc="494" baseline="0" dirty="0">
                <a:solidFill>
                  <a:srgbClr val="0089CF"/>
                </a:solidFill>
                <a:latin typeface="Liberation Sans Narrow"/>
                <a:hlinkClick r:id="rId2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SE</a:t>
            </a:r>
            <a:r>
              <a:rPr lang="de-DE" sz="1200" b="1" i="0" spc="479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DIA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VOLUPTUA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  <a:hlinkClick r:id="rId2"/>
              </a:rPr>
              <a:t>.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</a:t>
            </a:r>
            <a:r>
              <a:rPr lang="de-DE" sz="1200" b="1" i="0" spc="478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VERO</a:t>
            </a:r>
          </a:p>
          <a:p>
            <a:pPr marL="12191">
              <a:lnSpc>
                <a:spcPts val="1391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EO</a:t>
            </a:r>
            <a:r>
              <a:rPr lang="de-DE" sz="1200" b="1" i="0" spc="411" baseline="0" dirty="0">
                <a:solidFill>
                  <a:srgbClr val="0089CF"/>
                </a:solidFill>
                <a:latin typeface="Liberation Sans Narrow"/>
                <a:hlinkClick r:id="rId2"/>
              </a:rPr>
              <a:t>S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394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ACCUSA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433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JUSTO</a:t>
            </a:r>
          </a:p>
          <a:p>
            <a:pPr marL="446836">
              <a:lnSpc>
                <a:spcPts val="1969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Lore</a:t>
            </a:r>
            <a:r>
              <a:rPr lang="de-DE" sz="947" b="1" i="0" spc="245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ipsu</a:t>
            </a:r>
            <a:r>
              <a:rPr lang="de-DE" sz="947" b="1" i="0" spc="269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dolo</a:t>
            </a:r>
            <a:r>
              <a:rPr lang="de-DE" sz="947" b="1" i="0" spc="241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si</a:t>
            </a:r>
            <a:r>
              <a:rPr lang="de-DE" sz="947" b="1" i="0" spc="176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amet</a:t>
            </a:r>
          </a:p>
          <a:p>
            <a:pPr marL="446836">
              <a:lnSpc>
                <a:spcPts val="1439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constu</a:t>
            </a:r>
            <a:r>
              <a:rPr lang="de-DE" sz="947" b="1" i="0" spc="277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sadipscing</a:t>
            </a:r>
          </a:p>
          <a:p>
            <a:pPr marL="446836">
              <a:lnSpc>
                <a:spcPts val="1157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40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40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42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41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9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  <a:p>
            <a:pPr marL="12191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15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98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29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tempor</a:t>
            </a:r>
          </a:p>
          <a:p>
            <a:pPr marL="12191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319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erat,</a:t>
            </a:r>
          </a:p>
          <a:p>
            <a:pPr marL="12191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6" b="0" i="0" spc="228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6" b="0" i="0" spc="22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6" b="0" i="0" spc="241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6" b="0" i="0" spc="243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6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6" b="0" i="0" spc="251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231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6" b="0" i="0" spc="22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231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justo</a:t>
            </a:r>
          </a:p>
          <a:p>
            <a:pPr marL="12191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228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gubergren,</a:t>
            </a:r>
          </a:p>
          <a:p>
            <a:pPr marL="12191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48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sit</a:t>
            </a:r>
          </a:p>
          <a:p>
            <a:pPr marL="12191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554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53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56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574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55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52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  <a:p>
            <a:pPr marL="12191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15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98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29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tempor</a:t>
            </a:r>
          </a:p>
          <a:p>
            <a:pPr marL="12191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319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erat,</a:t>
            </a:r>
          </a:p>
          <a:p>
            <a:pPr marL="12191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05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193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18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3" b="0" i="0" spc="204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accusam.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9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5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28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sadipscing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28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75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29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28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8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8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6" b="0" i="0" spc="159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171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6" b="0" i="0" spc="147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6" b="0" i="0" spc="175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6" b="0" i="0" spc="18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6" b="0" i="0" spc="162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6" b="0" i="0" spc="165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diam</a:t>
            </a:r>
          </a:p>
        </p:txBody>
      </p:sp>
      <p:sp>
        <p:nvSpPr>
          <p:cNvPr id="129" name="Rectangle 129"/>
          <p:cNvSpPr/>
          <p:nvPr/>
        </p:nvSpPr>
        <p:spPr>
          <a:xfrm>
            <a:off x="468477" y="3813369"/>
            <a:ext cx="2319539" cy="14987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35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36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37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37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sadip-</a:t>
            </a:r>
          </a:p>
          <a:p>
            <a:pPr marL="0">
              <a:lnSpc>
                <a:spcPts val="1104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scin</a:t>
            </a:r>
            <a:r>
              <a:rPr lang="de-DE" sz="803" b="0" i="0" spc="471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48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66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47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47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46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48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484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45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40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0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40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413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41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3" b="0" i="0" spc="408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42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234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243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242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48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clita</a:t>
            </a:r>
          </a:p>
          <a:p>
            <a:pPr marL="0">
              <a:lnSpc>
                <a:spcPts val="1200"/>
              </a:lnSpc>
              <a:tabLst>
                <a:tab pos="2161692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40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414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07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41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sanctus	est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42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36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4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75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62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29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274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9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</a:t>
            </a:r>
            <a:r>
              <a:rPr lang="de-DE" sz="803" b="0" i="0" spc="605" baseline="0" dirty="0">
                <a:solidFill>
                  <a:srgbClr val="231F20"/>
                </a:solidFill>
                <a:latin typeface="Open Sans"/>
                <a:hlinkClick r:id="rId2"/>
              </a:rPr>
              <a:t>-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bor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aliquy.</a:t>
            </a:r>
          </a:p>
        </p:txBody>
      </p:sp>
      <p:sp>
        <p:nvSpPr>
          <p:cNvPr id="130" name="Rectangle 130"/>
          <p:cNvSpPr/>
          <p:nvPr/>
        </p:nvSpPr>
        <p:spPr>
          <a:xfrm>
            <a:off x="3038220" y="3812988"/>
            <a:ext cx="1594988" cy="15127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82751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Lieu 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Ville</a:t>
            </a:r>
          </a:p>
          <a:p>
            <a:pPr marL="0">
              <a:lnSpc>
                <a:spcPts val="1032"/>
              </a:lnSpc>
              <a:tabLst>
                <a:tab pos="682751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Adresse 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Rue et numéro</a:t>
            </a:r>
          </a:p>
          <a:p>
            <a:pPr marL="0">
              <a:lnSpc>
                <a:spcPts val="1104"/>
              </a:lnSpc>
              <a:tabLst>
                <a:tab pos="682751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Date :	D</a:t>
            </a:r>
            <a:r>
              <a:rPr lang="de-DE" sz="803" dirty="0">
                <a:solidFill>
                  <a:srgbClr val="FFFFFF"/>
                </a:solidFill>
                <a:latin typeface="Open Sans"/>
                <a:hlinkClick r:id="rId2"/>
              </a:rPr>
              <a:t>ate</a:t>
            </a:r>
            <a:endParaRPr lang="de-DE" sz="803" b="0" i="0" spc="0" baseline="0" dirty="0">
              <a:solidFill>
                <a:srgbClr val="FFFFFF"/>
              </a:solidFill>
              <a:latin typeface="Open Sans"/>
              <a:hlinkClick r:id="rId2"/>
            </a:endParaRPr>
          </a:p>
          <a:p>
            <a:pPr marL="0">
              <a:lnSpc>
                <a:spcPts val="1091"/>
              </a:lnSpc>
              <a:tabLst>
                <a:tab pos="682751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Heure 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10h</a:t>
            </a:r>
          </a:p>
          <a:p>
            <a:pPr marL="0">
              <a:lnSpc>
                <a:spcPts val="1104"/>
              </a:lnSpc>
              <a:tabLst>
                <a:tab pos="682751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Prix 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20.00 Fr.</a:t>
            </a:r>
          </a:p>
          <a:p>
            <a:pPr marL="0">
              <a:lnSpc>
                <a:spcPts val="1104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Inscription </a:t>
            </a:r>
            <a:r>
              <a:rPr lang="de-DE" sz="803" b="1" i="0" spc="599" baseline="0" dirty="0">
                <a:solidFill>
                  <a:srgbClr val="FFFFFF"/>
                </a:solidFill>
                <a:latin typeface="Open Sans"/>
                <a:hlinkClick r:id="rId2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Lorem ipsum</a:t>
            </a:r>
          </a:p>
          <a:p>
            <a:pPr marL="0">
              <a:lnSpc>
                <a:spcPts val="1091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Conditions </a:t>
            </a:r>
            <a:r>
              <a:rPr lang="de-DE" sz="803" b="1" i="0" spc="623" baseline="0" dirty="0">
                <a:solidFill>
                  <a:srgbClr val="FFFFFF"/>
                </a:solidFill>
                <a:latin typeface="Open Sans"/>
                <a:hlinkClick r:id="rId2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Lorem ipsum</a:t>
            </a:r>
          </a:p>
          <a:p>
            <a:pPr marL="682751">
              <a:lnSpc>
                <a:spcPts val="1103"/>
              </a:lnSpc>
            </a:pP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Lorem ipsum</a:t>
            </a:r>
          </a:p>
          <a:p>
            <a:pPr marL="0">
              <a:lnSpc>
                <a:spcPts val="1104"/>
              </a:lnSpc>
              <a:tabLst>
                <a:tab pos="806195" algn="l"/>
              </a:tabLst>
            </a:pPr>
            <a:r>
              <a:rPr lang="de-DE" sz="806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Site internet :	</a:t>
            </a:r>
            <a:r>
              <a:rPr lang="de-DE" sz="806" b="0" i="0" spc="0" baseline="0" dirty="0">
                <a:solidFill>
                  <a:srgbClr val="0000FF"/>
                </a:solidFill>
                <a:latin typeface="Open Sans"/>
                <a:hlinkClick r:id="rId2"/>
              </a:rPr>
              <a:t>www.website.ch</a:t>
            </a:r>
          </a:p>
          <a:p>
            <a:pPr marL="0">
              <a:lnSpc>
                <a:spcPts val="1094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Organisateur </a:t>
            </a:r>
            <a:r>
              <a:rPr lang="de-DE" sz="803" b="1" i="0" spc="611" baseline="0" dirty="0">
                <a:solidFill>
                  <a:srgbClr val="FFFFFF"/>
                </a:solidFill>
                <a:latin typeface="Open Sans"/>
                <a:hlinkClick r:id="rId2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nom du motif</a:t>
            </a:r>
          </a:p>
          <a:p>
            <a:pPr marL="0">
              <a:lnSpc>
                <a:spcPts val="1103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Informations générales</a:t>
            </a:r>
          </a:p>
        </p:txBody>
      </p:sp>
      <p:sp>
        <p:nvSpPr>
          <p:cNvPr id="131" name="Rectangle 131"/>
          <p:cNvSpPr/>
          <p:nvPr/>
        </p:nvSpPr>
        <p:spPr>
          <a:xfrm>
            <a:off x="1524635" y="7136889"/>
            <a:ext cx="2232697" cy="2285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Responsabl</a:t>
            </a:r>
            <a:r>
              <a:rPr lang="de-DE" sz="696" b="0" i="0" spc="149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696" b="0" i="0" spc="196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contenu</a:t>
            </a:r>
            <a:r>
              <a:rPr lang="de-DE" sz="696" b="0" i="0" spc="174" baseline="0" dirty="0">
                <a:solidFill>
                  <a:srgbClr val="231F20"/>
                </a:solidFill>
                <a:latin typeface="Open Sans"/>
                <a:hlinkClick r:id="rId2"/>
              </a:rPr>
              <a:t>: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696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Exemple, Ru</a:t>
            </a:r>
            <a:r>
              <a:rPr lang="de-DE" sz="696" b="0" i="0" spc="197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696" b="0" i="0" spc="19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numéro,</a:t>
            </a:r>
          </a:p>
          <a:p>
            <a:pPr marL="169163">
              <a:lnSpc>
                <a:spcPts val="852"/>
              </a:lnSpc>
            </a:pP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Vill</a:t>
            </a:r>
            <a:r>
              <a:rPr lang="de-DE" sz="696" b="0" i="0" spc="391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Crédits photographique</a:t>
            </a:r>
            <a:r>
              <a:rPr lang="de-DE" sz="696" b="0" i="0" spc="184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696" b="0" i="0" spc="186" baseline="0" dirty="0">
                <a:solidFill>
                  <a:srgbClr val="231F20"/>
                </a:solidFill>
                <a:latin typeface="Open Sans"/>
                <a:hlinkClick r:id="rId2"/>
              </a:rPr>
              <a:t>: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696" b="0" i="0" spc="3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ipsum.</a:t>
            </a:r>
          </a:p>
        </p:txBody>
      </p:sp>
      <p:sp>
        <p:nvSpPr>
          <p:cNvPr id="132" name="Rectangle 132"/>
          <p:cNvSpPr/>
          <p:nvPr/>
        </p:nvSpPr>
        <p:spPr>
          <a:xfrm>
            <a:off x="2940685" y="5678110"/>
            <a:ext cx="2069490" cy="11939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48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5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52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5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48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  <a:p>
            <a:pPr marL="0">
              <a:lnSpc>
                <a:spcPts val="1104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39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3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35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2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35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246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magna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31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1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32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3" b="0" i="0" spc="288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3" b="0" i="0" spc="29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</a:t>
            </a:r>
            <a:r>
              <a:rPr lang="de-DE" sz="803" b="0" i="0" spc="28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294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312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ea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39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40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40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40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39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40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sea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23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1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4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01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sit.</a:t>
            </a:r>
          </a:p>
        </p:txBody>
      </p:sp>
      <p:sp>
        <p:nvSpPr>
          <p:cNvPr id="133" name="Rectangle 133"/>
          <p:cNvSpPr/>
          <p:nvPr/>
        </p:nvSpPr>
        <p:spPr>
          <a:xfrm>
            <a:off x="351434" y="5647511"/>
            <a:ext cx="2469247" cy="12197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Lore</a:t>
            </a:r>
            <a:r>
              <a:rPr lang="de-DE" sz="947" b="1" i="0" spc="257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ipsu</a:t>
            </a:r>
            <a:r>
              <a:rPr lang="de-DE" sz="947" b="1" i="0" spc="269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dolo</a:t>
            </a:r>
            <a:r>
              <a:rPr lang="de-DE" sz="947" b="1" i="0" spc="241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si</a:t>
            </a:r>
            <a:r>
              <a:rPr lang="de-DE" sz="947" b="1" i="0" spc="262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ame</a:t>
            </a:r>
            <a:r>
              <a:rPr lang="de-DE" sz="947" b="1" i="0" spc="164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constur</a:t>
            </a:r>
          </a:p>
          <a:p>
            <a:pPr marL="0">
              <a:lnSpc>
                <a:spcPts val="1151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sadipscing</a:t>
            </a:r>
          </a:p>
          <a:p>
            <a:pPr marL="0">
              <a:lnSpc>
                <a:spcPts val="1157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7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7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28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sadipscing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28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75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29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28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8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8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ut</a:t>
            </a:r>
          </a:p>
          <a:p>
            <a:pPr marL="0">
              <a:lnSpc>
                <a:spcPts val="1203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18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18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03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luptua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3" b="0" i="0" spc="192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dolores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51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242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25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24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253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24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24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taki-</a:t>
            </a:r>
          </a:p>
          <a:p>
            <a:pPr marL="0">
              <a:lnSpc>
                <a:spcPts val="1199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mat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</a:t>
            </a:r>
            <a:r>
              <a:rPr lang="de-DE" sz="803" b="0" i="0" spc="240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Freeform 134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>
            <a:hlinkClick r:id="rId2"/>
          </p:cNvPr>
          <p:cNvSpPr/>
          <p:nvPr/>
        </p:nvSpPr>
        <p:spPr>
          <a:xfrm>
            <a:off x="0" y="0"/>
            <a:ext cx="5334000" cy="7563611"/>
          </a:xfrm>
          <a:custGeom>
            <a:avLst/>
            <a:gdLst/>
            <a:ahLst/>
            <a:cxnLst/>
            <a:rect l="0" t="0" r="0" b="0"/>
            <a:pathLst>
              <a:path w="5334000" h="7563611">
                <a:moveTo>
                  <a:pt x="0" y="0"/>
                </a:moveTo>
                <a:lnTo>
                  <a:pt x="5334000" y="0"/>
                </a:lnTo>
                <a:lnTo>
                  <a:pt x="5334000" y="7563611"/>
                </a:lnTo>
                <a:lnTo>
                  <a:pt x="0" y="7563611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6" name="Picture 136">
            <a:hlinkClick r:id="rId2"/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" y="4290347"/>
            <a:ext cx="4812391" cy="3268693"/>
          </a:xfrm>
          <a:prstGeom prst="rect">
            <a:avLst/>
          </a:prstGeom>
          <a:noFill/>
          <a:extLst/>
        </p:spPr>
      </p:pic>
      <p:pic>
        <p:nvPicPr>
          <p:cNvPr id="137" name="Picture 137">
            <a:hlinkClick r:id="rId2"/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1127796"/>
            <a:ext cx="397728" cy="394680"/>
          </a:xfrm>
          <a:prstGeom prst="rect">
            <a:avLst/>
          </a:prstGeom>
          <a:noFill/>
          <a:extLst/>
        </p:spPr>
      </p:pic>
      <p:pic>
        <p:nvPicPr>
          <p:cNvPr id="138" name="Picture 138">
            <a:hlinkClick r:id="rId2"/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63" y="2520852"/>
            <a:ext cx="4608181" cy="1744824"/>
          </a:xfrm>
          <a:prstGeom prst="rect">
            <a:avLst/>
          </a:prstGeom>
          <a:noFill/>
          <a:extLst/>
        </p:spPr>
      </p:pic>
      <p:sp>
        <p:nvSpPr>
          <p:cNvPr id="139" name="Freeform 139">
            <a:hlinkClick r:id="rId2"/>
          </p:cNvPr>
          <p:cNvSpPr/>
          <p:nvPr/>
        </p:nvSpPr>
        <p:spPr>
          <a:xfrm>
            <a:off x="359663" y="4265677"/>
            <a:ext cx="4608577" cy="960120"/>
          </a:xfrm>
          <a:custGeom>
            <a:avLst/>
            <a:gdLst/>
            <a:ahLst/>
            <a:cxnLst/>
            <a:rect l="0" t="0" r="0" b="0"/>
            <a:pathLst>
              <a:path w="4608577" h="960120">
                <a:moveTo>
                  <a:pt x="0" y="960120"/>
                </a:moveTo>
                <a:lnTo>
                  <a:pt x="4608577" y="960120"/>
                </a:lnTo>
                <a:lnTo>
                  <a:pt x="4608577" y="0"/>
                </a:lnTo>
                <a:lnTo>
                  <a:pt x="0" y="0"/>
                </a:lnTo>
                <a:lnTo>
                  <a:pt x="0" y="960120"/>
                </a:lnTo>
                <a:close/>
                <a:moveTo>
                  <a:pt x="1977390" y="3297173"/>
                </a:moveTo>
              </a:path>
            </a:pathLst>
          </a:custGeom>
          <a:solidFill>
            <a:srgbClr val="0089C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Freeform 140">
            <a:hlinkClick r:id="rId2"/>
          </p:cNvPr>
          <p:cNvSpPr/>
          <p:nvPr/>
        </p:nvSpPr>
        <p:spPr>
          <a:xfrm>
            <a:off x="359663" y="5399533"/>
            <a:ext cx="2567941" cy="1438656"/>
          </a:xfrm>
          <a:custGeom>
            <a:avLst/>
            <a:gdLst/>
            <a:ahLst/>
            <a:cxnLst/>
            <a:rect l="0" t="0" r="0" b="0"/>
            <a:pathLst>
              <a:path w="2567941" h="1438656">
                <a:moveTo>
                  <a:pt x="0" y="0"/>
                </a:moveTo>
                <a:lnTo>
                  <a:pt x="2567941" y="0"/>
                </a:lnTo>
                <a:lnTo>
                  <a:pt x="2567941" y="1438656"/>
                </a:lnTo>
                <a:lnTo>
                  <a:pt x="0" y="1438656"/>
                </a:lnTo>
                <a:lnTo>
                  <a:pt x="0" y="0"/>
                </a:lnTo>
                <a:close/>
              </a:path>
            </a:pathLst>
          </a:custGeom>
          <a:solidFill>
            <a:srgbClr val="BADAF3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Freeform 141">
            <a:hlinkClick r:id="rId2"/>
          </p:cNvPr>
          <p:cNvSpPr/>
          <p:nvPr/>
        </p:nvSpPr>
        <p:spPr>
          <a:xfrm>
            <a:off x="3541776" y="4736973"/>
            <a:ext cx="772668" cy="4573"/>
          </a:xfrm>
          <a:custGeom>
            <a:avLst/>
            <a:gdLst/>
            <a:ahLst/>
            <a:cxnLst/>
            <a:rect l="0" t="0" r="0" b="0"/>
            <a:pathLst>
              <a:path w="772668" h="4573">
                <a:moveTo>
                  <a:pt x="0" y="0"/>
                </a:moveTo>
                <a:lnTo>
                  <a:pt x="386333" y="0"/>
                </a:lnTo>
                <a:lnTo>
                  <a:pt x="772668" y="0"/>
                </a:lnTo>
                <a:lnTo>
                  <a:pt x="772668" y="4573"/>
                </a:lnTo>
                <a:lnTo>
                  <a:pt x="386333" y="4573"/>
                </a:lnTo>
                <a:lnTo>
                  <a:pt x="0" y="4573"/>
                </a:lnTo>
                <a:close/>
                <a:moveTo>
                  <a:pt x="-715899" y="2825877"/>
                </a:moveTo>
              </a:path>
            </a:pathLst>
          </a:custGeom>
          <a:solidFill>
            <a:srgbClr val="0000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2"/>
          <p:cNvSpPr/>
          <p:nvPr/>
        </p:nvSpPr>
        <p:spPr>
          <a:xfrm>
            <a:off x="1524635" y="7136889"/>
            <a:ext cx="2232697" cy="2285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Responsabl</a:t>
            </a:r>
            <a:r>
              <a:rPr lang="de-DE" sz="696" b="0" i="0" spc="149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696" b="0" i="0" spc="196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contenu</a:t>
            </a:r>
            <a:r>
              <a:rPr lang="de-DE" sz="696" b="0" i="0" spc="174" baseline="0" dirty="0">
                <a:solidFill>
                  <a:srgbClr val="231F20"/>
                </a:solidFill>
                <a:latin typeface="Open Sans"/>
                <a:hlinkClick r:id="rId2"/>
              </a:rPr>
              <a:t>: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696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Exemple, Ru</a:t>
            </a:r>
            <a:r>
              <a:rPr lang="de-DE" sz="696" b="0" i="0" spc="197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696" b="0" i="0" spc="19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numéro,</a:t>
            </a:r>
          </a:p>
          <a:p>
            <a:pPr marL="169163">
              <a:lnSpc>
                <a:spcPts val="852"/>
              </a:lnSpc>
            </a:pP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Vill</a:t>
            </a:r>
            <a:r>
              <a:rPr lang="de-DE" sz="696" b="0" i="0" spc="391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Crédits photographique</a:t>
            </a:r>
            <a:r>
              <a:rPr lang="de-DE" sz="696" b="0" i="0" spc="184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696" b="0" i="0" spc="186" baseline="0" dirty="0">
                <a:solidFill>
                  <a:srgbClr val="231F20"/>
                </a:solidFill>
                <a:latin typeface="Open Sans"/>
                <a:hlinkClick r:id="rId2"/>
              </a:rPr>
              <a:t>: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696" b="0" i="0" spc="3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69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ipsum.</a:t>
            </a:r>
          </a:p>
        </p:txBody>
      </p:sp>
      <p:sp>
        <p:nvSpPr>
          <p:cNvPr id="143" name="Rectangle 143"/>
          <p:cNvSpPr/>
          <p:nvPr/>
        </p:nvSpPr>
        <p:spPr>
          <a:xfrm>
            <a:off x="359663" y="306325"/>
            <a:ext cx="4377740" cy="201899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LORE</a:t>
            </a:r>
            <a:r>
              <a:rPr lang="de-DE" sz="1200" b="1" i="0" spc="476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IPSU</a:t>
            </a:r>
            <a:r>
              <a:rPr lang="de-DE" sz="1200" b="1" i="0" spc="476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DOLO</a:t>
            </a:r>
            <a:r>
              <a:rPr lang="de-DE" sz="1200" b="1" i="0" spc="465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SI</a:t>
            </a:r>
            <a:r>
              <a:rPr lang="de-DE" sz="1200" b="1" i="0" spc="478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AMET</a:t>
            </a:r>
            <a:r>
              <a:rPr lang="de-DE" sz="1200" b="1" i="0" spc="470" baseline="0" dirty="0">
                <a:solidFill>
                  <a:srgbClr val="0089CF"/>
                </a:solidFill>
                <a:latin typeface="Liberation Sans Narrow"/>
                <a:hlinkClick r:id="rId2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CONSETETU</a:t>
            </a:r>
            <a:r>
              <a:rPr lang="de-DE" sz="1200" b="1" i="0" spc="513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SADIPSCIN</a:t>
            </a:r>
            <a:r>
              <a:rPr lang="de-DE" sz="1200" b="1" i="0" spc="518" baseline="0" dirty="0">
                <a:solidFill>
                  <a:srgbClr val="0089CF"/>
                </a:solidFill>
                <a:latin typeface="Liberation Sans Narrow"/>
                <a:hlinkClick r:id="rId2"/>
              </a:rPr>
              <a:t>G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ELITR</a:t>
            </a:r>
          </a:p>
          <a:p>
            <a:pPr marL="0">
              <a:lnSpc>
                <a:spcPts val="1404"/>
              </a:lnSpc>
            </a:pP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SE</a:t>
            </a:r>
            <a:r>
              <a:rPr lang="de-DE" sz="1202" b="1" i="0" spc="718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DIA</a:t>
            </a:r>
            <a:r>
              <a:rPr lang="de-DE" sz="1202" b="1" i="0" spc="714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NONUM</a:t>
            </a:r>
            <a:r>
              <a:rPr lang="de-DE" sz="1202" b="1" i="0" spc="725" baseline="0" dirty="0">
                <a:solidFill>
                  <a:srgbClr val="0089CF"/>
                </a:solidFill>
                <a:latin typeface="Liberation Sans Narrow"/>
                <a:hlinkClick r:id="rId2"/>
              </a:rPr>
              <a:t>Y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EIRMO</a:t>
            </a:r>
            <a:r>
              <a:rPr lang="de-DE" sz="1202" b="1" i="0" spc="728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TEMPO</a:t>
            </a:r>
            <a:r>
              <a:rPr lang="de-DE" sz="1202" b="1" i="0" spc="706" baseline="0" dirty="0">
                <a:solidFill>
                  <a:srgbClr val="0089CF"/>
                </a:solidFill>
                <a:latin typeface="Liberation Sans Narrow"/>
                <a:hlinkClick r:id="rId2"/>
              </a:rPr>
              <a:t>R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INVIDUN</a:t>
            </a:r>
            <a:r>
              <a:rPr lang="de-DE" sz="1202" b="1" i="0" spc="729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U</a:t>
            </a:r>
            <a:r>
              <a:rPr lang="de-DE" sz="1202" b="1" i="0" spc="693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LABOR</a:t>
            </a:r>
            <a:r>
              <a:rPr lang="de-DE" sz="1202" b="1" i="0" spc="746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2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ET</a:t>
            </a:r>
          </a:p>
          <a:p>
            <a:pPr marL="0">
              <a:lnSpc>
                <a:spcPts val="1405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DOLOR</a:t>
            </a:r>
            <a:r>
              <a:rPr lang="de-DE" sz="1200" b="1" i="0" spc="543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MAGN</a:t>
            </a:r>
            <a:r>
              <a:rPr lang="de-DE" sz="1200" b="1" i="0" spc="465" baseline="0" dirty="0">
                <a:solidFill>
                  <a:srgbClr val="0089CF"/>
                </a:solidFill>
                <a:latin typeface="Liberation Sans Narrow"/>
                <a:hlinkClick r:id="rId2"/>
              </a:rPr>
              <a:t>A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ALIQUYA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ERAT</a:t>
            </a:r>
            <a:r>
              <a:rPr lang="de-DE" sz="1200" b="1" i="0" spc="494" baseline="0" dirty="0">
                <a:solidFill>
                  <a:srgbClr val="0089CF"/>
                </a:solidFill>
                <a:latin typeface="Liberation Sans Narrow"/>
                <a:hlinkClick r:id="rId2"/>
              </a:rPr>
              <a:t>,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SE</a:t>
            </a:r>
            <a:r>
              <a:rPr lang="de-DE" sz="1200" b="1" i="0" spc="479" baseline="0" dirty="0">
                <a:solidFill>
                  <a:srgbClr val="0089CF"/>
                </a:solidFill>
                <a:latin typeface="Liberation Sans Narrow"/>
                <a:hlinkClick r:id="rId2"/>
              </a:rPr>
              <a:t>D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DIA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VOLUPTUA</a:t>
            </a:r>
            <a:r>
              <a:rPr lang="de-DE" sz="1200" b="1" i="0" spc="542" baseline="0" dirty="0">
                <a:solidFill>
                  <a:srgbClr val="0089CF"/>
                </a:solidFill>
                <a:latin typeface="Liberation Sans Narrow"/>
                <a:hlinkClick r:id="rId2"/>
              </a:rPr>
              <a:t>.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</a:t>
            </a:r>
            <a:r>
              <a:rPr lang="de-DE" sz="1200" b="1" i="0" spc="478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VERO</a:t>
            </a:r>
          </a:p>
          <a:p>
            <a:pPr marL="0">
              <a:lnSpc>
                <a:spcPts val="1391"/>
              </a:lnSpc>
            </a:pP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EO</a:t>
            </a:r>
            <a:r>
              <a:rPr lang="de-DE" sz="1200" b="1" i="0" spc="414" baseline="0" dirty="0">
                <a:solidFill>
                  <a:srgbClr val="0089CF"/>
                </a:solidFill>
                <a:latin typeface="Liberation Sans Narrow"/>
                <a:hlinkClick r:id="rId2"/>
              </a:rPr>
              <a:t>S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394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ACCUSA</a:t>
            </a:r>
            <a:r>
              <a:rPr lang="de-DE" sz="1200" b="1" i="0" spc="500" baseline="0" dirty="0">
                <a:solidFill>
                  <a:srgbClr val="0089CF"/>
                </a:solidFill>
                <a:latin typeface="Liberation Sans Narrow"/>
                <a:hlinkClick r:id="rId2"/>
              </a:rPr>
              <a:t>M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E</a:t>
            </a:r>
            <a:r>
              <a:rPr lang="de-DE" sz="1200" b="1" i="0" spc="433" baseline="0" dirty="0">
                <a:solidFill>
                  <a:srgbClr val="0089CF"/>
                </a:solidFill>
                <a:latin typeface="Liberation Sans Narrow"/>
                <a:hlinkClick r:id="rId2"/>
              </a:rPr>
              <a:t>T</a:t>
            </a:r>
            <a:r>
              <a:rPr lang="de-DE" sz="1200" b="1" i="0" spc="0" baseline="0" dirty="0">
                <a:solidFill>
                  <a:srgbClr val="0089CF"/>
                </a:solidFill>
                <a:latin typeface="Liberation Sans Narrow"/>
                <a:hlinkClick r:id="rId2"/>
              </a:rPr>
              <a:t>JUSTO</a:t>
            </a:r>
          </a:p>
          <a:p>
            <a:pPr marL="440740">
              <a:lnSpc>
                <a:spcPts val="1969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Lore</a:t>
            </a:r>
            <a:r>
              <a:rPr lang="de-DE" sz="947" b="1" i="0" spc="257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ipsu</a:t>
            </a:r>
            <a:r>
              <a:rPr lang="de-DE" sz="947" b="1" i="0" spc="269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dolo</a:t>
            </a:r>
            <a:r>
              <a:rPr lang="de-DE" sz="947" b="1" i="0" spc="241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si</a:t>
            </a:r>
            <a:r>
              <a:rPr lang="de-DE" sz="947" b="1" i="0" spc="176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amet</a:t>
            </a:r>
          </a:p>
          <a:p>
            <a:pPr marL="440740">
              <a:lnSpc>
                <a:spcPts val="1439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constu</a:t>
            </a:r>
            <a:r>
              <a:rPr lang="de-DE" sz="947" b="1" i="0" spc="277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sadipscing</a:t>
            </a:r>
          </a:p>
          <a:p>
            <a:pPr marL="443788">
              <a:lnSpc>
                <a:spcPts val="1157"/>
              </a:lnSpc>
              <a:tabLst>
                <a:tab pos="1533778" algn="l"/>
              </a:tabLst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58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62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	si</a:t>
            </a:r>
            <a:r>
              <a:rPr lang="de-DE" sz="803" b="0" i="0" spc="615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61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  <a:p>
            <a:pPr marL="9144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495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48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9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491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506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49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tempor</a:t>
            </a:r>
          </a:p>
          <a:p>
            <a:pPr marL="9144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41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sed</a:t>
            </a:r>
          </a:p>
          <a:p>
            <a:pPr marL="9144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6" b="0" i="0" spc="28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6" b="0" i="0" spc="313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6" b="0" i="0" spc="31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6" b="0" i="0" spc="29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6" b="0" i="0" spc="302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315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6" b="0" i="0" spc="28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303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</a:t>
            </a:r>
            <a:r>
              <a:rPr lang="de-DE" sz="806" b="0" i="0" spc="529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duo</a:t>
            </a:r>
          </a:p>
          <a:p>
            <a:pPr marL="9144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194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18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19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39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22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sea</a:t>
            </a:r>
          </a:p>
          <a:p>
            <a:pPr marL="9144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</a:t>
            </a:r>
            <a:r>
              <a:rPr lang="de-DE" sz="803" b="0" i="0" spc="240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15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42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amet.</a:t>
            </a:r>
          </a:p>
        </p:txBody>
      </p:sp>
      <p:sp>
        <p:nvSpPr>
          <p:cNvPr id="144" name="Rectangle 144"/>
          <p:cNvSpPr/>
          <p:nvPr/>
        </p:nvSpPr>
        <p:spPr>
          <a:xfrm>
            <a:off x="3106547" y="1386526"/>
            <a:ext cx="1891791" cy="8891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42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44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463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43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41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</a:t>
            </a:r>
          </a:p>
          <a:p>
            <a:pPr marL="0">
              <a:lnSpc>
                <a:spcPts val="1104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tu</a:t>
            </a:r>
            <a:r>
              <a:rPr lang="de-DE" sz="803" b="0" i="0" spc="35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77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6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7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6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nonumy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455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47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et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6" b="0" i="0" spc="303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6" b="0" i="0" spc="297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6" b="0" i="0" spc="29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6" b="0" i="0" spc="294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6" b="0" i="0" spc="285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diam</a:t>
            </a:r>
          </a:p>
          <a:p>
            <a:pPr marL="0">
              <a:lnSpc>
                <a:spcPts val="1201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18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3" b="0" i="0" spc="180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198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230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19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18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rebum.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564184" y="4347277"/>
            <a:ext cx="1516612" cy="68923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99287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Lieu 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Ville</a:t>
            </a:r>
          </a:p>
          <a:p>
            <a:pPr marL="0">
              <a:lnSpc>
                <a:spcPts val="1032"/>
              </a:lnSpc>
              <a:tabLst>
                <a:tab pos="806145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Adresse 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Rue et numéro</a:t>
            </a:r>
          </a:p>
          <a:p>
            <a:pPr marL="0">
              <a:lnSpc>
                <a:spcPts val="1103"/>
              </a:lnSpc>
              <a:tabLst>
                <a:tab pos="461938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Date</a:t>
            </a:r>
            <a:r>
              <a:rPr lang="de-DE" sz="803" b="1" i="0" spc="102" baseline="0" dirty="0">
                <a:solidFill>
                  <a:srgbClr val="FFFFFF"/>
                </a:solidFill>
                <a:latin typeface="Open Sans"/>
                <a:hlinkClick r:id="rId2"/>
              </a:rPr>
              <a:t> </a:t>
            </a: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:	</a:t>
            </a:r>
            <a:r>
              <a:rPr lang="de-DE" sz="803" dirty="0">
                <a:solidFill>
                  <a:srgbClr val="FFFFFF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ate</a:t>
            </a:r>
          </a:p>
          <a:p>
            <a:pPr marL="0">
              <a:lnSpc>
                <a:spcPts val="1091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Heure </a:t>
            </a:r>
            <a:r>
              <a:rPr lang="de-DE" sz="803" b="1" i="0" spc="263" baseline="0" dirty="0">
                <a:solidFill>
                  <a:srgbClr val="FFFFFF"/>
                </a:solidFill>
                <a:latin typeface="Open Sans"/>
                <a:hlinkClick r:id="rId2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10h</a:t>
            </a:r>
          </a:p>
          <a:p>
            <a:pPr marL="0">
              <a:lnSpc>
                <a:spcPts val="1104"/>
              </a:lnSpc>
              <a:tabLst>
                <a:tab pos="399287" algn="l"/>
              </a:tabLst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Prix :	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20.00 Fr.</a:t>
            </a:r>
          </a:p>
        </p:txBody>
      </p:sp>
      <p:sp>
        <p:nvSpPr>
          <p:cNvPr id="146" name="Rectangle 146"/>
          <p:cNvSpPr/>
          <p:nvPr/>
        </p:nvSpPr>
        <p:spPr>
          <a:xfrm>
            <a:off x="2736214" y="4349817"/>
            <a:ext cx="1969354" cy="6894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Inscriptio</a:t>
            </a:r>
            <a:r>
              <a:rPr lang="de-DE" sz="803" b="1" i="0" spc="263" baseline="0" dirty="0">
                <a:solidFill>
                  <a:srgbClr val="FFFFFF"/>
                </a:solidFill>
                <a:latin typeface="Open Sans"/>
                <a:hlinkClick r:id="rId2"/>
              </a:rPr>
              <a:t>n</a:t>
            </a:r>
            <a:r>
              <a:rPr lang="de-DE" sz="803" b="1" i="0" spc="598" baseline="0" dirty="0">
                <a:solidFill>
                  <a:srgbClr val="FFFFFF"/>
                </a:solidFill>
                <a:latin typeface="Open Sans"/>
                <a:hlinkClick r:id="rId2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Lorem ipsum</a:t>
            </a:r>
          </a:p>
          <a:p>
            <a:pPr marL="0">
              <a:lnSpc>
                <a:spcPts val="1031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Condition</a:t>
            </a:r>
            <a:r>
              <a:rPr lang="de-DE" sz="803" b="1" i="0" spc="257" baseline="0" dirty="0">
                <a:solidFill>
                  <a:srgbClr val="FFFFFF"/>
                </a:solidFill>
                <a:latin typeface="Open Sans"/>
                <a:hlinkClick r:id="rId2"/>
              </a:rPr>
              <a:t>s</a:t>
            </a:r>
            <a:r>
              <a:rPr lang="de-DE" sz="803" b="1" i="0" spc="622" baseline="0" dirty="0">
                <a:solidFill>
                  <a:srgbClr val="FFFFFF"/>
                </a:solidFill>
                <a:latin typeface="Open Sans"/>
                <a:hlinkClick r:id="rId2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Lorem ipsum Lorem ipsum</a:t>
            </a:r>
          </a:p>
          <a:p>
            <a:pPr marL="0">
              <a:lnSpc>
                <a:spcPts val="1104"/>
              </a:lnSpc>
              <a:tabLst>
                <a:tab pos="806450" algn="l"/>
              </a:tabLst>
            </a:pPr>
            <a:r>
              <a:rPr lang="de-DE" sz="806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Site internet :	</a:t>
            </a:r>
            <a:r>
              <a:rPr lang="de-DE" sz="806" b="0" i="0" spc="0" baseline="0" dirty="0">
                <a:solidFill>
                  <a:srgbClr val="0000FF"/>
                </a:solidFill>
                <a:latin typeface="Open Sans"/>
                <a:hlinkClick r:id="rId2"/>
              </a:rPr>
              <a:t>www.website.ch</a:t>
            </a:r>
          </a:p>
          <a:p>
            <a:pPr marL="0">
              <a:lnSpc>
                <a:spcPts val="1093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Organisateu</a:t>
            </a:r>
            <a:r>
              <a:rPr lang="de-DE" sz="803" b="1" i="0" spc="230" baseline="0" dirty="0">
                <a:solidFill>
                  <a:srgbClr val="FFFFFF"/>
                </a:solidFill>
                <a:latin typeface="Open Sans"/>
                <a:hlinkClick r:id="rId2"/>
              </a:rPr>
              <a:t>r</a:t>
            </a:r>
            <a:r>
              <a:rPr lang="de-DE" sz="803" b="1" i="0" spc="610" baseline="0" dirty="0">
                <a:solidFill>
                  <a:srgbClr val="FFFFFF"/>
                </a:solidFill>
                <a:latin typeface="Open Sans"/>
                <a:hlinkClick r:id="rId2"/>
              </a:rPr>
              <a:t>:</a:t>
            </a:r>
            <a:r>
              <a:rPr lang="de-DE" sz="803" b="0" i="0" spc="0" baseline="0" dirty="0">
                <a:solidFill>
                  <a:srgbClr val="FFFFFF"/>
                </a:solidFill>
                <a:latin typeface="Open Sans"/>
                <a:hlinkClick r:id="rId2"/>
              </a:rPr>
              <a:t>nom du motif</a:t>
            </a:r>
          </a:p>
          <a:p>
            <a:pPr marL="0">
              <a:lnSpc>
                <a:spcPts val="1104"/>
              </a:lnSpc>
            </a:pPr>
            <a:r>
              <a:rPr lang="de-DE" sz="803" b="1" i="0" spc="0" baseline="0" dirty="0">
                <a:solidFill>
                  <a:srgbClr val="FFFFFF"/>
                </a:solidFill>
                <a:latin typeface="Open Sans"/>
                <a:hlinkClick r:id="rId2"/>
              </a:rPr>
              <a:t>Informations générales</a:t>
            </a:r>
          </a:p>
        </p:txBody>
      </p:sp>
      <p:sp>
        <p:nvSpPr>
          <p:cNvPr id="147" name="Rectangle 147"/>
          <p:cNvSpPr/>
          <p:nvPr/>
        </p:nvSpPr>
        <p:spPr>
          <a:xfrm>
            <a:off x="468477" y="5466528"/>
            <a:ext cx="2490815" cy="10416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31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34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</a:t>
            </a:r>
            <a:r>
              <a:rPr lang="de-DE" sz="803" b="0" i="0" spc="31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sadipscing</a:t>
            </a:r>
          </a:p>
          <a:p>
            <a:pPr marL="0">
              <a:lnSpc>
                <a:spcPts val="1104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9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314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eirmo</a:t>
            </a:r>
            <a:r>
              <a:rPr lang="de-DE" sz="803" b="0" i="0" spc="31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33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436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41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</a:t>
            </a:r>
            <a:r>
              <a:rPr lang="de-DE" sz="803" b="0" i="0" spc="448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431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416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415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19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diam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voluptua</a:t>
            </a:r>
            <a:r>
              <a:rPr lang="de-DE" sz="803" b="0" i="0" spc="506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5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3" b="0" i="0" spc="48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3" b="0" i="0" spc="492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5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3" b="0" i="0" spc="5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5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</a:t>
            </a:r>
            <a:r>
              <a:rPr lang="de-DE" sz="803" b="0" i="0" spc="510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duo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324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30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302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316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308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</a:t>
            </a:r>
            <a:r>
              <a:rPr lang="de-DE" sz="803" b="0" i="0" spc="311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307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45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476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</a:t>
            </a:r>
            <a:r>
              <a:rPr lang="de-DE" sz="803" b="0" i="0" spc="468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es</a:t>
            </a:r>
            <a:r>
              <a:rPr lang="de-DE" sz="803" b="0" i="0" spc="47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46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46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499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sit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18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188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02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2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2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</p:txBody>
      </p:sp>
      <p:sp>
        <p:nvSpPr>
          <p:cNvPr id="148" name="Rectangle 148"/>
          <p:cNvSpPr/>
          <p:nvPr/>
        </p:nvSpPr>
        <p:spPr>
          <a:xfrm>
            <a:off x="3111119" y="5319851"/>
            <a:ext cx="1894624" cy="137210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Lore</a:t>
            </a:r>
            <a:r>
              <a:rPr lang="de-DE" sz="947" b="1" i="0" spc="677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ipsu</a:t>
            </a:r>
            <a:r>
              <a:rPr lang="de-DE" sz="947" b="1" i="0" spc="665" baseline="0" dirty="0">
                <a:solidFill>
                  <a:srgbClr val="F78D1E"/>
                </a:solidFill>
                <a:latin typeface="Open Sans"/>
                <a:hlinkClick r:id="rId2"/>
              </a:rPr>
              <a:t>m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dolo</a:t>
            </a:r>
            <a:r>
              <a:rPr lang="de-DE" sz="947" b="1" i="0" spc="673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si</a:t>
            </a:r>
            <a:r>
              <a:rPr lang="de-DE" sz="947" b="1" i="0" spc="656" baseline="0" dirty="0">
                <a:solidFill>
                  <a:srgbClr val="F78D1E"/>
                </a:solidFill>
                <a:latin typeface="Open Sans"/>
                <a:hlinkClick r:id="rId2"/>
              </a:rPr>
              <a:t>t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amet</a:t>
            </a:r>
          </a:p>
          <a:p>
            <a:pPr marL="0">
              <a:lnSpc>
                <a:spcPts val="1151"/>
              </a:lnSpc>
            </a:pP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constu</a:t>
            </a:r>
            <a:r>
              <a:rPr lang="de-DE" sz="947" b="1" i="0" spc="277" baseline="0" dirty="0">
                <a:solidFill>
                  <a:srgbClr val="F78D1E"/>
                </a:solidFill>
                <a:latin typeface="Open Sans"/>
                <a:hlinkClick r:id="rId2"/>
              </a:rPr>
              <a:t>r</a:t>
            </a:r>
            <a:r>
              <a:rPr lang="de-DE" sz="947" b="1" i="0" spc="0" baseline="0" dirty="0">
                <a:solidFill>
                  <a:srgbClr val="F78D1E"/>
                </a:solidFill>
                <a:latin typeface="Open Sans"/>
                <a:hlinkClick r:id="rId2"/>
              </a:rPr>
              <a:t>sadipscing</a:t>
            </a:r>
          </a:p>
          <a:p>
            <a:pPr marL="0">
              <a:lnSpc>
                <a:spcPts val="1157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Lore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ipsu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</a:t>
            </a:r>
            <a:r>
              <a:rPr lang="de-DE" sz="803" b="0" i="0" spc="235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si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amet</a:t>
            </a:r>
            <a:r>
              <a:rPr lang="de-DE" sz="803" b="0" i="0" spc="211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consetetur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sadipscin</a:t>
            </a:r>
            <a:r>
              <a:rPr lang="de-DE" sz="803" b="0" i="0" spc="351" baseline="0" dirty="0">
                <a:solidFill>
                  <a:srgbClr val="231F20"/>
                </a:solidFill>
                <a:latin typeface="Open Sans"/>
                <a:hlinkClick r:id="rId2"/>
              </a:rPr>
              <a:t>g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elitr</a:t>
            </a:r>
            <a:r>
              <a:rPr lang="de-DE" sz="803" b="0" i="0" spc="34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4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44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nonum</a:t>
            </a:r>
            <a:r>
              <a:rPr lang="de-DE" sz="803" b="0" i="0" spc="350" baseline="0" dirty="0">
                <a:solidFill>
                  <a:srgbClr val="231F20"/>
                </a:solidFill>
                <a:latin typeface="Open Sans"/>
                <a:hlinkClick r:id="rId2"/>
              </a:rPr>
              <a:t>y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eir-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mo</a:t>
            </a:r>
            <a:r>
              <a:rPr lang="de-DE" sz="803" b="0" i="0" spc="227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tempo</a:t>
            </a:r>
            <a:r>
              <a:rPr lang="de-DE" sz="803" b="0" i="0" spc="247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invidun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u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labor</a:t>
            </a:r>
            <a:r>
              <a:rPr lang="de-DE" sz="803" b="0" i="0" spc="244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32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dolo-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</a:t>
            </a:r>
            <a:r>
              <a:rPr lang="de-DE" sz="803" b="0" i="0" spc="34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magn</a:t>
            </a:r>
            <a:r>
              <a:rPr lang="de-DE" sz="803" b="0" i="0" spc="32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aliquya</a:t>
            </a:r>
            <a:r>
              <a:rPr lang="de-DE" sz="803" b="0" i="0" spc="32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erat</a:t>
            </a:r>
            <a:r>
              <a:rPr lang="de-DE" sz="803" b="0" i="0" spc="319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335" baseline="0" dirty="0">
                <a:solidFill>
                  <a:srgbClr val="231F20"/>
                </a:solidFill>
                <a:latin typeface="Open Sans"/>
                <a:hlinkClick r:id="rId2"/>
              </a:rPr>
              <a:t>d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dia</a:t>
            </a:r>
            <a:r>
              <a:rPr lang="de-DE" sz="803" b="0" i="0" spc="332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vo-</a:t>
            </a:r>
          </a:p>
          <a:p>
            <a:pPr marL="0">
              <a:lnSpc>
                <a:spcPts val="1200"/>
              </a:lnSpc>
            </a:pP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luptua</a:t>
            </a:r>
            <a:r>
              <a:rPr lang="de-DE" sz="806" b="0" i="0" spc="265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6" b="0" i="0" spc="267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ver</a:t>
            </a:r>
            <a:r>
              <a:rPr lang="de-DE" sz="806" b="0" i="0" spc="246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eo</a:t>
            </a:r>
            <a:r>
              <a:rPr lang="de-DE" sz="806" b="0" i="0" spc="239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267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accusa</a:t>
            </a:r>
            <a:r>
              <a:rPr lang="de-DE" sz="806" b="0" i="0" spc="270" baseline="0" dirty="0">
                <a:solidFill>
                  <a:srgbClr val="231F20"/>
                </a:solidFill>
                <a:latin typeface="Open Sans"/>
                <a:hlinkClick r:id="rId2"/>
              </a:rPr>
              <a:t>m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6" b="0" i="0" spc="255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6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justo</a:t>
            </a:r>
          </a:p>
          <a:p>
            <a:pPr marL="0">
              <a:lnSpc>
                <a:spcPts val="1202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du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dolore</a:t>
            </a:r>
            <a:r>
              <a:rPr lang="de-DE" sz="803" b="0" i="0" spc="216" baseline="0" dirty="0">
                <a:solidFill>
                  <a:srgbClr val="231F20"/>
                </a:solidFill>
                <a:latin typeface="Open Sans"/>
                <a:hlinkClick r:id="rId2"/>
              </a:rPr>
              <a:t>s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10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e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rebum</a:t>
            </a:r>
            <a:r>
              <a:rPr lang="de-DE" sz="803" b="0" i="0" spc="206" baseline="0" dirty="0">
                <a:solidFill>
                  <a:srgbClr val="231F20"/>
                </a:solidFill>
                <a:latin typeface="Open Sans"/>
                <a:hlinkClick r:id="rId2"/>
              </a:rPr>
              <a:t>.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Ste</a:t>
            </a:r>
            <a:r>
              <a:rPr lang="de-DE" sz="803" b="0" i="0" spc="208" baseline="0" dirty="0">
                <a:solidFill>
                  <a:srgbClr val="231F20"/>
                </a:solidFill>
                <a:latin typeface="Open Sans"/>
                <a:hlinkClick r:id="rId2"/>
              </a:rPr>
              <a:t>t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clit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kasd</a:t>
            </a:r>
          </a:p>
          <a:p>
            <a:pPr marL="0">
              <a:lnSpc>
                <a:spcPts val="1200"/>
              </a:lnSpc>
            </a:pP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gubergren</a:t>
            </a:r>
            <a:r>
              <a:rPr lang="de-DE" sz="803" b="0" i="0" spc="163" baseline="0" dirty="0">
                <a:solidFill>
                  <a:srgbClr val="231F20"/>
                </a:solidFill>
                <a:latin typeface="Open Sans"/>
                <a:hlinkClick r:id="rId2"/>
              </a:rPr>
              <a:t>,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n</a:t>
            </a:r>
            <a:r>
              <a:rPr lang="de-DE" sz="803" b="0" i="0" spc="212" baseline="0" dirty="0">
                <a:solidFill>
                  <a:srgbClr val="231F20"/>
                </a:solidFill>
                <a:latin typeface="Open Sans"/>
                <a:hlinkClick r:id="rId2"/>
              </a:rPr>
              <a:t>o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se</a:t>
            </a:r>
            <a:r>
              <a:rPr lang="de-DE" sz="803" b="0" i="0" spc="200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takimat</a:t>
            </a:r>
            <a:r>
              <a:rPr lang="de-DE" sz="803" b="0" i="0" spc="224" baseline="0" dirty="0">
                <a:solidFill>
                  <a:srgbClr val="231F20"/>
                </a:solidFill>
                <a:latin typeface="Open Sans"/>
                <a:hlinkClick r:id="rId2"/>
              </a:rPr>
              <a:t>a</a:t>
            </a:r>
            <a:r>
              <a:rPr lang="de-DE" sz="803" b="0" i="0" spc="0" baseline="0" dirty="0">
                <a:solidFill>
                  <a:srgbClr val="231F20"/>
                </a:solidFill>
                <a:latin typeface="Open Sans"/>
                <a:hlinkClick r:id="rId2"/>
              </a:rPr>
              <a:t>sanctusest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Benutzerdefiniert</PresentationFormat>
  <Paragraphs>194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Liberation Sans Narrow</vt:lpstr>
      <vt:lpstr>Open Sans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Wachtarczyk</dc:creator>
  <cp:lastModifiedBy>Wachtarczyk Linda Sarah Susann</cp:lastModifiedBy>
  <cp:revision>1</cp:revision>
  <dcterms:modified xsi:type="dcterms:W3CDTF">2025-03-04T16:33:55Z</dcterms:modified>
</cp:coreProperties>
</file>