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5334000" cy="7562850"/>
  <p:notesSz cx="5334000" cy="7562850"/>
  <p:embeddedFontLst>
    <p:embeddedFont>
      <p:font typeface="Liberation Sans Narrow" panose="020B0606020202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074" y="-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toweb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toweb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toweb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41" y="4139911"/>
            <a:ext cx="5074920" cy="3410711"/>
          </a:xfrm>
          <a:prstGeom prst="rect">
            <a:avLst/>
          </a:prstGeom>
          <a:noFill/>
          <a:extLst/>
        </p:spPr>
      </p:pic>
      <p:sp>
        <p:nvSpPr>
          <p:cNvPr id="102" name="Freeform 102"/>
          <p:cNvSpPr/>
          <p:nvPr/>
        </p:nvSpPr>
        <p:spPr>
          <a:xfrm>
            <a:off x="0" y="3383280"/>
            <a:ext cx="2926079" cy="1336548"/>
          </a:xfrm>
          <a:custGeom>
            <a:avLst/>
            <a:gdLst/>
            <a:ahLst/>
            <a:cxnLst/>
            <a:rect l="0" t="0" r="0" b="0"/>
            <a:pathLst>
              <a:path w="2926079" h="1336548">
                <a:moveTo>
                  <a:pt x="0" y="0"/>
                </a:moveTo>
                <a:lnTo>
                  <a:pt x="2926079" y="0"/>
                </a:lnTo>
                <a:lnTo>
                  <a:pt x="2926079" y="1336548"/>
                </a:lnTo>
                <a:lnTo>
                  <a:pt x="0" y="1336548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0"/>
            <a:ext cx="2925804" cy="3382970"/>
          </a:xfrm>
          <a:prstGeom prst="rect">
            <a:avLst/>
          </a:prstGeom>
          <a:noFill/>
          <a:extLst/>
        </p:spPr>
      </p:pic>
      <p:sp>
        <p:nvSpPr>
          <p:cNvPr id="104" name="Rectangle 104"/>
          <p:cNvSpPr/>
          <p:nvPr/>
        </p:nvSpPr>
        <p:spPr>
          <a:xfrm>
            <a:off x="359663" y="3708237"/>
            <a:ext cx="2186561" cy="85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12952" algn="l"/>
              </a:tabLst>
            </a:pPr>
            <a:r>
              <a:rPr lang="de-DE" sz="998" b="1" i="0" spc="0" baseline="0" dirty="0">
                <a:solidFill>
                  <a:srgbClr val="FFFFFF"/>
                </a:solidFill>
                <a:latin typeface="Open Sans"/>
              </a:rPr>
              <a:t>Luogo:	</a:t>
            </a:r>
            <a:r>
              <a:rPr lang="de-DE" sz="998" b="0" i="0" spc="0" baseline="0" dirty="0" err="1">
                <a:solidFill>
                  <a:srgbClr val="FFFFFF"/>
                </a:solidFill>
                <a:latin typeface="Open Sans"/>
              </a:rPr>
              <a:t>Città</a:t>
            </a:r>
            <a:r>
              <a:rPr lang="de-DE" sz="998" b="0" i="0" spc="0" baseline="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de-DE" sz="998" b="0" i="0" spc="0" baseline="0" dirty="0" err="1">
                <a:solidFill>
                  <a:srgbClr val="FFFFFF"/>
                </a:solidFill>
                <a:latin typeface="Open Sans"/>
              </a:rPr>
              <a:t>Esempio</a:t>
            </a:r>
            <a:endParaRPr lang="de-DE" sz="998" b="0" i="0" spc="0" baseline="0" dirty="0">
              <a:solidFill>
                <a:srgbClr val="FFFFFF"/>
              </a:solidFill>
              <a:latin typeface="Open Sans"/>
            </a:endParaRPr>
          </a:p>
          <a:p>
            <a:pPr marL="0">
              <a:lnSpc>
                <a:spcPts val="1382"/>
              </a:lnSpc>
            </a:pPr>
            <a:r>
              <a:rPr lang="de-DE" sz="996" b="1" i="0" spc="0" baseline="0" dirty="0" err="1">
                <a:solidFill>
                  <a:srgbClr val="FFFFFF"/>
                </a:solidFill>
                <a:latin typeface="Open Sans"/>
              </a:rPr>
              <a:t>Indirizzo</a:t>
            </a:r>
            <a:r>
              <a:rPr lang="de-DE" sz="996" b="1" i="0" spc="294" baseline="0" dirty="0" err="1">
                <a:solidFill>
                  <a:srgbClr val="FFFFFF"/>
                </a:solidFill>
                <a:latin typeface="Open Sans"/>
              </a:rPr>
              <a:t>:</a:t>
            </a:r>
            <a:r>
              <a:rPr lang="de-DE" sz="996" b="0" i="0" spc="0" baseline="0" dirty="0" err="1">
                <a:solidFill>
                  <a:srgbClr val="FFFFFF"/>
                </a:solidFill>
                <a:latin typeface="Open Sans"/>
              </a:rPr>
              <a:t>Via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de-DE" sz="996" b="0" i="0" spc="0" baseline="0" dirty="0" err="1">
                <a:solidFill>
                  <a:srgbClr val="FFFFFF"/>
                </a:solidFill>
                <a:latin typeface="Open Sans"/>
              </a:rPr>
              <a:t>Esempio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 12</a:t>
            </a:r>
          </a:p>
          <a:p>
            <a:pPr marL="0">
              <a:lnSpc>
                <a:spcPts val="1380"/>
              </a:lnSpc>
              <a:tabLst>
                <a:tab pos="612952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Data:	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2</a:t>
            </a:r>
            <a:r>
              <a:rPr lang="de-DE" sz="996" spc="273" dirty="0">
                <a:solidFill>
                  <a:srgbClr val="FFFFFF"/>
                </a:solidFill>
                <a:latin typeface="Open Sans"/>
              </a:rPr>
              <a:t>4</a:t>
            </a:r>
            <a:r>
              <a:rPr lang="de-DE" sz="935" b="0" i="0" spc="0" baseline="0" dirty="0">
                <a:solidFill>
                  <a:srgbClr val="FFFFFF"/>
                </a:solidFill>
                <a:latin typeface="Open Sans"/>
              </a:rPr>
              <a:t>maggi</a:t>
            </a:r>
            <a:r>
              <a:rPr lang="de-DE" sz="935" b="0" i="0" spc="245" baseline="0" dirty="0">
                <a:solidFill>
                  <a:srgbClr val="FFFFFF"/>
                </a:solidFill>
                <a:latin typeface="Open Sans"/>
              </a:rPr>
              <a:t>o</a:t>
            </a:r>
            <a:r>
              <a:rPr lang="de-DE" sz="900" b="0" i="0" spc="0" baseline="0" dirty="0">
                <a:solidFill>
                  <a:srgbClr val="FFFFFF"/>
                </a:solidFill>
                <a:latin typeface="Open Sans"/>
              </a:rPr>
              <a:t>al 2 </a:t>
            </a:r>
            <a:r>
              <a:rPr lang="de-DE" sz="900" b="0" i="0" spc="0" baseline="0" dirty="0" err="1">
                <a:solidFill>
                  <a:srgbClr val="FFFFFF"/>
                </a:solidFill>
                <a:latin typeface="Open Sans"/>
              </a:rPr>
              <a:t>giugno</a:t>
            </a:r>
            <a:r>
              <a:rPr lang="de-DE" sz="935" b="0" i="0" spc="245" baseline="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2024</a:t>
            </a:r>
          </a:p>
          <a:p>
            <a:pPr marL="0">
              <a:lnSpc>
                <a:spcPts val="1379"/>
              </a:lnSpc>
              <a:tabLst>
                <a:tab pos="612952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Ora:	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10:00</a:t>
            </a:r>
          </a:p>
          <a:p>
            <a:pPr marL="0">
              <a:lnSpc>
                <a:spcPts val="1380"/>
              </a:lnSpc>
              <a:tabLst>
                <a:tab pos="1469771" algn="l"/>
              </a:tabLst>
            </a:pPr>
            <a:r>
              <a:rPr lang="de-DE" sz="996" b="1" i="0" spc="0" baseline="0" dirty="0" err="1">
                <a:solidFill>
                  <a:srgbClr val="FFFFFF"/>
                </a:solidFill>
                <a:latin typeface="Open Sans"/>
              </a:rPr>
              <a:t>Organizzatore</a:t>
            </a: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: </a:t>
            </a:r>
            <a:r>
              <a:rPr lang="de-DE" sz="996" b="0" i="0" spc="0" baseline="0" dirty="0" err="1">
                <a:solidFill>
                  <a:srgbClr val="FFFFFF"/>
                </a:solidFill>
                <a:latin typeface="Open Sans"/>
              </a:rPr>
              <a:t>nome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 del modello</a:t>
            </a:r>
          </a:p>
        </p:txBody>
      </p:sp>
      <p:sp>
        <p:nvSpPr>
          <p:cNvPr id="105" name="Rectangle 105"/>
          <p:cNvSpPr/>
          <p:nvPr/>
        </p:nvSpPr>
        <p:spPr>
          <a:xfrm>
            <a:off x="3122041" y="234087"/>
            <a:ext cx="1849004" cy="43510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LOREM IPSUM DOLOR SIT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AMET, CONSETETUR SADI-</a:t>
            </a:r>
          </a:p>
          <a:p>
            <a:pPr marL="0">
              <a:lnSpc>
                <a:spcPts val="1608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</a:rPr>
              <a:t>PSCING ELITR, SED DIAM NO-</a:t>
            </a:r>
          </a:p>
          <a:p>
            <a:pPr marL="0">
              <a:lnSpc>
                <a:spcPts val="1597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NUMY EIR MOD TEMPOR INVI-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DUNT UT LABORE ET DOLO-</a:t>
            </a:r>
          </a:p>
          <a:p>
            <a:pPr marL="0">
              <a:lnSpc>
                <a:spcPts val="1607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RE MAGNA ALIQUYAM ERAT,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SED DIAM VOLUPTUA. AT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VERO EOS ET ACCUSAM ET</a:t>
            </a:r>
          </a:p>
          <a:p>
            <a:pPr marL="0">
              <a:lnSpc>
                <a:spcPts val="1608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JUST</a:t>
            </a:r>
            <a:r>
              <a:rPr lang="de-DE" sz="1200" b="1" i="0" spc="547" baseline="0" dirty="0">
                <a:solidFill>
                  <a:srgbClr val="0089CF"/>
                </a:solidFill>
                <a:latin typeface="Liberation Sans Narrow"/>
              </a:rPr>
              <a:t>O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DUO DOLORES ET EA</a:t>
            </a:r>
          </a:p>
          <a:p>
            <a:pPr marL="0">
              <a:lnSpc>
                <a:spcPts val="1596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</a:rPr>
              <a:t>REBUM. STET CLITA KASD</a:t>
            </a:r>
          </a:p>
          <a:p>
            <a:pPr marL="0">
              <a:lnSpc>
                <a:spcPts val="1598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GUBERGREN.</a:t>
            </a:r>
          </a:p>
          <a:p>
            <a:pPr marL="0">
              <a:lnSpc>
                <a:spcPts val="2835"/>
              </a:lnSpc>
            </a:pPr>
            <a:r>
              <a:rPr lang="de-DE" sz="996" b="1" i="0" spc="0" baseline="0" dirty="0">
                <a:solidFill>
                  <a:srgbClr val="F78D1E"/>
                </a:solidFill>
                <a:latin typeface="Open Sans"/>
              </a:rPr>
              <a:t>Breve descrizione</a:t>
            </a:r>
          </a:p>
          <a:p>
            <a:pPr marL="0">
              <a:lnSpc>
                <a:spcPts val="1095"/>
              </a:lnSpc>
              <a:tabLst>
                <a:tab pos="457199" algn="l"/>
                <a:tab pos="907161" algn="l"/>
                <a:tab pos="1315593" algn="l"/>
                <a:tab pos="1579244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	ipsum	dolor	sit	amet,</a:t>
            </a:r>
          </a:p>
          <a:p>
            <a:pPr marL="0">
              <a:lnSpc>
                <a:spcPts val="1200"/>
              </a:lnSpc>
              <a:tabLst>
                <a:tab pos="60045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	sadipscin</a:t>
            </a:r>
            <a:r>
              <a:rPr lang="de-DE" sz="803" b="0" i="0" spc="376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8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  <a:p>
            <a:pPr marL="0">
              <a:lnSpc>
                <a:spcPts val="1200"/>
              </a:lnSpc>
              <a:tabLst>
                <a:tab pos="675131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24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eir-	mo</a:t>
            </a:r>
            <a:r>
              <a:rPr lang="de-DE" sz="803" b="0" i="0" spc="30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318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ut</a:t>
            </a:r>
          </a:p>
          <a:p>
            <a:pPr marL="0">
              <a:lnSpc>
                <a:spcPts val="1200"/>
              </a:lnSpc>
              <a:tabLst>
                <a:tab pos="879729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473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4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dolo-	r</a:t>
            </a:r>
            <a:r>
              <a:rPr lang="de-DE" sz="803" b="0" i="0" spc="473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45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5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71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</a:t>
            </a:r>
            <a:r>
              <a:rPr lang="de-DE" sz="803" b="0" i="0" spc="533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luptua</a:t>
            </a:r>
            <a:r>
              <a:rPr lang="de-DE" sz="803" b="0" i="0" spc="26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5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eos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5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5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519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59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65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ea</a:t>
            </a:r>
          </a:p>
          <a:p>
            <a:pPr marL="0">
              <a:lnSpc>
                <a:spcPts val="1200"/>
              </a:lnSpc>
              <a:tabLst>
                <a:tab pos="1158620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33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34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34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kasd	gubergren</a:t>
            </a:r>
            <a:r>
              <a:rPr lang="de-DE" sz="803" b="0" i="0" spc="34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29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44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3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21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</a:t>
            </a:r>
            <a:r>
              <a:rPr lang="de-DE" sz="803" b="0" i="0" spc="449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su</a:t>
            </a:r>
            <a:r>
              <a:rPr lang="de-DE" sz="803" b="0" i="0" spc="20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</a:t>
            </a:r>
            <a:r>
              <a:rPr lang="de-DE" sz="803" b="0" i="0" spc="473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scin</a:t>
            </a:r>
            <a:r>
              <a:rPr lang="de-DE" sz="803" b="0" i="0" spc="229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219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40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1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173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8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176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06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061"/>
            <a:ext cx="4811267" cy="3267455"/>
          </a:xfrm>
          <a:prstGeom prst="rect">
            <a:avLst/>
          </a:prstGeom>
          <a:noFill/>
          <a:extLst/>
        </p:spPr>
      </p:pic>
      <p:pic>
        <p:nvPicPr>
          <p:cNvPr id="108" name="Picture 10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5081052"/>
            <a:ext cx="396204" cy="394680"/>
          </a:xfrm>
          <a:prstGeom prst="rect">
            <a:avLst/>
          </a:prstGeom>
          <a:noFill/>
          <a:extLst/>
        </p:spPr>
      </p:pic>
      <p:sp>
        <p:nvSpPr>
          <p:cNvPr id="109" name="Freeform 109"/>
          <p:cNvSpPr/>
          <p:nvPr/>
        </p:nvSpPr>
        <p:spPr>
          <a:xfrm>
            <a:off x="3119627" y="1109472"/>
            <a:ext cx="1847089" cy="2673096"/>
          </a:xfrm>
          <a:custGeom>
            <a:avLst/>
            <a:gdLst/>
            <a:ahLst/>
            <a:cxnLst/>
            <a:rect l="0" t="0" r="0" b="0"/>
            <a:pathLst>
              <a:path w="1847089" h="2673096">
                <a:moveTo>
                  <a:pt x="0" y="0"/>
                </a:moveTo>
                <a:lnTo>
                  <a:pt x="1847089" y="0"/>
                </a:lnTo>
                <a:lnTo>
                  <a:pt x="1847089" y="2673096"/>
                </a:lnTo>
                <a:lnTo>
                  <a:pt x="0" y="267309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10996"/>
            <a:ext cx="2566416" cy="1947672"/>
          </a:xfrm>
          <a:prstGeom prst="rect">
            <a:avLst/>
          </a:prstGeom>
          <a:noFill/>
          <a:extLst/>
        </p:spPr>
      </p:pic>
      <p:sp>
        <p:nvSpPr>
          <p:cNvPr id="111" name="Freeform 111">
            <a:hlinkClick r:id="rId2"/>
          </p:cNvPr>
          <p:cNvSpPr/>
          <p:nvPr/>
        </p:nvSpPr>
        <p:spPr>
          <a:xfrm>
            <a:off x="359663" y="3060192"/>
            <a:ext cx="2566417" cy="1648968"/>
          </a:xfrm>
          <a:custGeom>
            <a:avLst/>
            <a:gdLst/>
            <a:ahLst/>
            <a:cxnLst/>
            <a:rect l="0" t="0" r="0" b="0"/>
            <a:pathLst>
              <a:path w="2566417" h="1648968">
                <a:moveTo>
                  <a:pt x="0" y="0"/>
                </a:moveTo>
                <a:lnTo>
                  <a:pt x="2566417" y="0"/>
                </a:lnTo>
                <a:lnTo>
                  <a:pt x="2566417" y="1648968"/>
                </a:lnTo>
                <a:lnTo>
                  <a:pt x="0" y="1648968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2"/>
          <p:cNvSpPr/>
          <p:nvPr/>
        </p:nvSpPr>
        <p:spPr>
          <a:xfrm>
            <a:off x="359663" y="270968"/>
            <a:ext cx="4625238" cy="6931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LORE</a:t>
            </a:r>
            <a:r>
              <a:rPr lang="de-DE" sz="1200" b="1" i="0" spc="56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IPSU</a:t>
            </a:r>
            <a:r>
              <a:rPr lang="de-DE" sz="1200" b="1" i="0" spc="56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</a:t>
            </a:r>
            <a:r>
              <a:rPr lang="de-DE" sz="1200" b="1" i="0" spc="550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SI</a:t>
            </a:r>
            <a:r>
              <a:rPr lang="de-DE" sz="1200" b="1" i="0" spc="535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AMET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CONSETETU</a:t>
            </a:r>
            <a:r>
              <a:rPr lang="de-DE" sz="1200" b="1" i="0" spc="568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SADIPSCIN</a:t>
            </a:r>
            <a:r>
              <a:rPr lang="de-DE" sz="1200" b="1" i="0" spc="576" baseline="0" dirty="0">
                <a:solidFill>
                  <a:srgbClr val="0089CF"/>
                </a:solidFill>
                <a:latin typeface="Liberation Sans Narrow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ELITR</a:t>
            </a:r>
          </a:p>
          <a:p>
            <a:pPr marL="0">
              <a:lnSpc>
                <a:spcPts val="1439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764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NONUM</a:t>
            </a:r>
            <a:r>
              <a:rPr lang="de-DE" sz="1200" b="1" i="0" spc="762" baseline="0" dirty="0">
                <a:solidFill>
                  <a:srgbClr val="0089CF"/>
                </a:solidFill>
                <a:latin typeface="Liberation Sans Narrow"/>
              </a:rPr>
              <a:t>Y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EIRMO</a:t>
            </a:r>
            <a:r>
              <a:rPr lang="de-DE" sz="1200" b="1" i="0" spc="754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TEMPO</a:t>
            </a:r>
            <a:r>
              <a:rPr lang="de-DE" sz="1200" b="1" i="0" spc="756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INVIDUN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U</a:t>
            </a:r>
            <a:r>
              <a:rPr lang="de-DE" sz="1200" b="1" i="0" spc="742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LABOR</a:t>
            </a:r>
            <a:r>
              <a:rPr lang="de-DE" sz="1200" b="1" i="0" spc="763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ET</a:t>
            </a:r>
          </a:p>
          <a:p>
            <a:pPr marL="0">
              <a:lnSpc>
                <a:spcPts val="1440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DOLOR</a:t>
            </a:r>
            <a:r>
              <a:rPr lang="de-DE" sz="1200" b="1" i="0" spc="596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MAGN</a:t>
            </a:r>
            <a:r>
              <a:rPr lang="de-DE" sz="1200" b="1" i="0" spc="524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ALIQUYA</a:t>
            </a:r>
            <a:r>
              <a:rPr lang="de-DE" sz="1200" b="1" i="0" spc="563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ERAT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53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55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VOLUPTUA</a:t>
            </a:r>
            <a:r>
              <a:rPr lang="de-DE" sz="1200" b="1" i="0" spc="578" baseline="0" dirty="0">
                <a:solidFill>
                  <a:srgbClr val="0089CF"/>
                </a:solidFill>
                <a:latin typeface="Liberation Sans Narrow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538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VERO</a:t>
            </a:r>
          </a:p>
          <a:p>
            <a:pPr marL="0">
              <a:lnSpc>
                <a:spcPts val="1452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EO</a:t>
            </a:r>
            <a:r>
              <a:rPr lang="de-DE" sz="1200" b="1" i="0" spc="386" baseline="0" dirty="0">
                <a:solidFill>
                  <a:srgbClr val="0089CF"/>
                </a:solidFill>
                <a:latin typeface="Liberation Sans Narrow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73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ACCUSA</a:t>
            </a:r>
            <a:r>
              <a:rPr lang="de-DE" sz="1200" b="1" i="0" spc="41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JUSTO</a:t>
            </a:r>
          </a:p>
        </p:txBody>
      </p:sp>
      <p:sp>
        <p:nvSpPr>
          <p:cNvPr id="113" name="Rectangle 113"/>
          <p:cNvSpPr/>
          <p:nvPr/>
        </p:nvSpPr>
        <p:spPr>
          <a:xfrm>
            <a:off x="3229101" y="1187517"/>
            <a:ext cx="1740282" cy="22729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30022" algn="l"/>
                <a:tab pos="852169" algn="l"/>
                <a:tab pos="1233424" algn="l"/>
                <a:tab pos="1471168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	ipsum	dolor	sit	amet,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413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193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</a:t>
            </a:r>
            <a:r>
              <a:rPr lang="de-DE" sz="803" b="0" i="0" spc="255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mo</a:t>
            </a:r>
            <a:r>
              <a:rPr lang="de-DE" sz="803" b="0" i="0" spc="26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5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446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4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45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462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5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38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eos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60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309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311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1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45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gubergren,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9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97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310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59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</a:t>
            </a:r>
            <a:r>
              <a:rPr lang="de-DE" sz="803" b="0" i="0" spc="281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8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9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</a:t>
            </a:r>
          </a:p>
          <a:p>
            <a:pPr marL="0">
              <a:lnSpc>
                <a:spcPts val="1201"/>
              </a:lnSpc>
              <a:tabLst>
                <a:tab pos="215138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ip-	su</a:t>
            </a:r>
            <a:r>
              <a:rPr lang="de-DE" sz="803" b="0" i="0" spc="34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9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7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5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457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48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6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7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41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1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17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et</a:t>
            </a:r>
          </a:p>
          <a:p>
            <a:pPr marL="0">
              <a:lnSpc>
                <a:spcPts val="1200"/>
              </a:lnSpc>
              <a:tabLst>
                <a:tab pos="428498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	magn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461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479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</a:t>
            </a:r>
          </a:p>
          <a:p>
            <a:pPr marL="0">
              <a:lnSpc>
                <a:spcPts val="1200"/>
              </a:lnSpc>
              <a:tabLst>
                <a:tab pos="367538" algn="l"/>
                <a:tab pos="775969" algn="l"/>
                <a:tab pos="1170686" algn="l"/>
                <a:tab pos="1640332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diam.	Lorem	ipsum	sedutur	ut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labore.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468477" y="3169860"/>
            <a:ext cx="2052228" cy="13844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Luogo: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Città Esempio</a:t>
            </a:r>
          </a:p>
          <a:p>
            <a:pPr marL="0">
              <a:lnSpc>
                <a:spcPts val="1104"/>
              </a:lnSpc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Indirizzo: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Via Esempio 12</a:t>
            </a:r>
          </a:p>
          <a:p>
            <a:pPr marL="0">
              <a:lnSpc>
                <a:spcPts val="1103"/>
              </a:lnSpc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Data:	</a:t>
            </a:r>
            <a:r>
              <a:rPr lang="de-DE" sz="800" b="0" i="0" spc="0" baseline="0" dirty="0">
                <a:solidFill>
                  <a:srgbClr val="FFFFFF"/>
                </a:solidFill>
                <a:latin typeface="Open Sans"/>
              </a:rPr>
              <a:t>2</a:t>
            </a:r>
            <a:r>
              <a:rPr lang="de-DE" sz="800" spc="273" dirty="0">
                <a:solidFill>
                  <a:srgbClr val="FFFFFF"/>
                </a:solidFill>
                <a:latin typeface="Open Sans"/>
              </a:rPr>
              <a:t>4</a:t>
            </a:r>
            <a:r>
              <a:rPr lang="de-DE" sz="800" b="0" i="0" spc="0" baseline="0" dirty="0">
                <a:solidFill>
                  <a:srgbClr val="FFFFFF"/>
                </a:solidFill>
                <a:latin typeface="Open Sans"/>
              </a:rPr>
              <a:t>maggi</a:t>
            </a:r>
            <a:r>
              <a:rPr lang="de-DE" sz="800" b="0" i="0" spc="245" baseline="0" dirty="0">
                <a:solidFill>
                  <a:srgbClr val="FFFFFF"/>
                </a:solidFill>
                <a:latin typeface="Open Sans"/>
              </a:rPr>
              <a:t>o</a:t>
            </a:r>
            <a:r>
              <a:rPr lang="de-DE" sz="800" b="0" i="0" spc="0" baseline="0" dirty="0">
                <a:solidFill>
                  <a:srgbClr val="FFFFFF"/>
                </a:solidFill>
                <a:latin typeface="Open Sans"/>
              </a:rPr>
              <a:t>al 2 </a:t>
            </a:r>
            <a:r>
              <a:rPr lang="de-DE" sz="800" b="0" i="0" spc="0" baseline="0" dirty="0" err="1">
                <a:solidFill>
                  <a:srgbClr val="FFFFFF"/>
                </a:solidFill>
                <a:latin typeface="Open Sans"/>
              </a:rPr>
              <a:t>giugno</a:t>
            </a:r>
            <a:r>
              <a:rPr lang="de-DE" sz="900" b="0" i="0" spc="245" baseline="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de-DE" sz="800" b="0" i="0" spc="0" baseline="0" dirty="0">
                <a:solidFill>
                  <a:srgbClr val="FFFFFF"/>
                </a:solidFill>
                <a:latin typeface="Open Sans"/>
              </a:rPr>
              <a:t>2024</a:t>
            </a:r>
          </a:p>
          <a:p>
            <a:pPr marL="0">
              <a:lnSpc>
                <a:spcPts val="1104"/>
              </a:lnSpc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Ora: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10:00</a:t>
            </a:r>
          </a:p>
          <a:p>
            <a:pPr marL="0">
              <a:lnSpc>
                <a:spcPts val="1104"/>
              </a:lnSpc>
              <a:tabLst>
                <a:tab pos="684275" algn="l"/>
              </a:tabLst>
            </a:pPr>
            <a:r>
              <a:rPr lang="de-DE" sz="803" b="1" i="0" spc="0" baseline="0" dirty="0" err="1">
                <a:solidFill>
                  <a:srgbClr val="FFFFFF"/>
                </a:solidFill>
                <a:latin typeface="Open Sans"/>
              </a:rPr>
              <a:t>Costi</a:t>
            </a: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CHF 20.-</a:t>
            </a:r>
          </a:p>
          <a:p>
            <a:pPr marL="0">
              <a:lnSpc>
                <a:spcPts val="1104"/>
              </a:lnSpc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Iscrizione: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</a:t>
            </a:r>
          </a:p>
          <a:p>
            <a:pPr marL="0">
              <a:lnSpc>
                <a:spcPts val="1103"/>
              </a:lnSpc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Condizioni: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 Lorem ipsum</a:t>
            </a:r>
          </a:p>
          <a:p>
            <a:pPr marL="0">
              <a:lnSpc>
                <a:spcPts val="1104"/>
              </a:lnSpc>
              <a:tabLst>
                <a:tab pos="679703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Sito web: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www.sitoweb.it</a:t>
            </a:r>
          </a:p>
          <a:p>
            <a:pPr marL="0">
              <a:lnSpc>
                <a:spcPts val="1103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Organisattore</a:t>
            </a:r>
            <a:r>
              <a:rPr lang="de-DE" sz="803" b="1" i="0" spc="515" baseline="0" dirty="0">
                <a:solidFill>
                  <a:srgbClr val="FFFFFF"/>
                </a:solidFill>
                <a:latin typeface="Open Sans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nome del modello</a:t>
            </a:r>
          </a:p>
          <a:p>
            <a:pPr marL="0">
              <a:lnSpc>
                <a:spcPts val="1107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Dati generali e indicazioni</a:t>
            </a:r>
          </a:p>
        </p:txBody>
      </p:sp>
      <p:sp>
        <p:nvSpPr>
          <p:cNvPr id="115" name="Rectangle 115"/>
          <p:cNvSpPr/>
          <p:nvPr/>
        </p:nvSpPr>
        <p:spPr>
          <a:xfrm>
            <a:off x="359663" y="5040070"/>
            <a:ext cx="2599024" cy="18354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4340"/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243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262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260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</a:t>
            </a:r>
            <a:r>
              <a:rPr lang="de-DE" sz="947" b="1" i="0" spc="165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cons-</a:t>
            </a:r>
          </a:p>
          <a:p>
            <a:pPr marL="434340">
              <a:lnSpc>
                <a:spcPts val="1200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tur sadipscing</a:t>
            </a:r>
          </a:p>
          <a:p>
            <a:pPr marL="434340">
              <a:lnSpc>
                <a:spcPts val="1157"/>
              </a:lnSpc>
              <a:tabLst>
                <a:tab pos="823264" algn="l"/>
                <a:tab pos="1204213" algn="l"/>
                <a:tab pos="1544065" algn="l"/>
                <a:tab pos="1741042" algn="l"/>
                <a:tab pos="2094610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	ipsum	dolor	sit	amet,	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sadipte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20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197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457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sanctus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2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  <a:tabLst>
                <a:tab pos="220281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381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61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7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	nonumy</a:t>
            </a:r>
          </a:p>
          <a:p>
            <a:pPr marL="0">
              <a:lnSpc>
                <a:spcPts val="1202"/>
              </a:lnSpc>
              <a:tabLst>
                <a:tab pos="2274442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32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31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3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dolores	magna</a:t>
            </a:r>
          </a:p>
          <a:p>
            <a:pPr marL="0">
              <a:lnSpc>
                <a:spcPts val="1200"/>
              </a:lnSpc>
              <a:tabLst>
                <a:tab pos="2504566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45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45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50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454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eos	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accusam</a:t>
            </a:r>
            <a:r>
              <a:rPr lang="de-DE" sz="803" b="0" i="0" spc="280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6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6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7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ipsumm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consetu</a:t>
            </a:r>
            <a:r>
              <a:rPr lang="de-DE" sz="803" b="0" i="0" spc="48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469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48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7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6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471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33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3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33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34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349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</a:t>
            </a:r>
            <a:r>
              <a:rPr lang="de-DE" sz="803" b="0" i="0" spc="34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09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vero.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934211" y="7146033"/>
            <a:ext cx="3470446" cy="2407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Responsabile dei contenuti: nome del modello, Via Esempio 123, 1234 Città Esempio</a:t>
            </a:r>
          </a:p>
          <a:p>
            <a:pPr marL="1384045">
              <a:lnSpc>
                <a:spcPts val="948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Crediti immagini: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3107182" y="4127575"/>
            <a:ext cx="1873357" cy="27499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663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653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684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656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amet</a:t>
            </a:r>
          </a:p>
          <a:p>
            <a:pPr marL="0">
              <a:lnSpc>
                <a:spcPts val="119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constu</a:t>
            </a:r>
            <a:r>
              <a:rPr lang="de-DE" sz="947" b="1" i="0" spc="271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sadipscing</a:t>
            </a:r>
          </a:p>
          <a:p>
            <a:pPr marL="0">
              <a:lnSpc>
                <a:spcPts val="1159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3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0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42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5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3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5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48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mo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194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doloe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54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55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55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54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54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luptua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38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8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su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9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8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37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sadip-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scin</a:t>
            </a:r>
            <a:r>
              <a:rPr lang="de-DE" sz="803" b="0" i="0" spc="437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45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3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49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51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523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18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diam.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8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37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1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9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6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tu</a:t>
            </a:r>
            <a:r>
              <a:rPr lang="de-DE" sz="803" b="0" i="0" spc="359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61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5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7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35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tempor.Lore</a:t>
            </a:r>
            <a:r>
              <a:rPr lang="de-DE" sz="803" b="0" i="0" spc="36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36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6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8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" name="Picture 119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061"/>
            <a:ext cx="4811267" cy="3267455"/>
          </a:xfrm>
          <a:prstGeom prst="rect">
            <a:avLst/>
          </a:prstGeom>
          <a:noFill/>
          <a:extLst/>
        </p:spPr>
      </p:pic>
      <p:pic>
        <p:nvPicPr>
          <p:cNvPr id="120" name="Picture 1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27796"/>
            <a:ext cx="396204" cy="394680"/>
          </a:xfrm>
          <a:prstGeom prst="rect">
            <a:avLst/>
          </a:prstGeom>
          <a:noFill/>
          <a:extLst/>
        </p:spPr>
      </p:pic>
      <p:sp>
        <p:nvSpPr>
          <p:cNvPr id="121" name="Freeform 121">
            <a:hlinkClick r:id="rId2"/>
          </p:cNvPr>
          <p:cNvSpPr/>
          <p:nvPr/>
        </p:nvSpPr>
        <p:spPr>
          <a:xfrm>
            <a:off x="2926079" y="3694177"/>
            <a:ext cx="2040636" cy="1787651"/>
          </a:xfrm>
          <a:custGeom>
            <a:avLst/>
            <a:gdLst/>
            <a:ahLst/>
            <a:cxnLst/>
            <a:rect l="0" t="0" r="0" b="0"/>
            <a:pathLst>
              <a:path w="2040636" h="1787651">
                <a:moveTo>
                  <a:pt x="0" y="0"/>
                </a:moveTo>
                <a:lnTo>
                  <a:pt x="2040636" y="0"/>
                </a:lnTo>
                <a:lnTo>
                  <a:pt x="2040636" y="1787651"/>
                </a:lnTo>
                <a:lnTo>
                  <a:pt x="0" y="1787651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8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604" y="1111233"/>
            <a:ext cx="2035872" cy="2581419"/>
          </a:xfrm>
          <a:prstGeom prst="rect">
            <a:avLst/>
          </a:prstGeom>
          <a:noFill/>
          <a:extLst/>
        </p:spPr>
      </p:pic>
      <p:sp>
        <p:nvSpPr>
          <p:cNvPr id="123" name="Freeform 123"/>
          <p:cNvSpPr/>
          <p:nvPr/>
        </p:nvSpPr>
        <p:spPr>
          <a:xfrm>
            <a:off x="359663" y="3747516"/>
            <a:ext cx="2409445" cy="1743456"/>
          </a:xfrm>
          <a:custGeom>
            <a:avLst/>
            <a:gdLst/>
            <a:ahLst/>
            <a:cxnLst/>
            <a:rect l="0" t="0" r="0" b="0"/>
            <a:pathLst>
              <a:path w="2409445" h="1743456">
                <a:moveTo>
                  <a:pt x="0" y="0"/>
                </a:moveTo>
                <a:lnTo>
                  <a:pt x="2409445" y="0"/>
                </a:lnTo>
                <a:lnTo>
                  <a:pt x="2409445" y="1743456"/>
                </a:lnTo>
                <a:lnTo>
                  <a:pt x="0" y="17434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Rectangle 124"/>
          <p:cNvSpPr/>
          <p:nvPr/>
        </p:nvSpPr>
        <p:spPr>
          <a:xfrm>
            <a:off x="359663" y="270968"/>
            <a:ext cx="4625238" cy="3253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LORE</a:t>
            </a:r>
            <a:r>
              <a:rPr lang="de-DE" sz="1200" b="1" i="0" spc="56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IPSU</a:t>
            </a:r>
            <a:r>
              <a:rPr lang="de-DE" sz="1200" b="1" i="0" spc="56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</a:t>
            </a:r>
            <a:r>
              <a:rPr lang="de-DE" sz="1200" b="1" i="0" spc="550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SI</a:t>
            </a:r>
            <a:r>
              <a:rPr lang="de-DE" sz="1200" b="1" i="0" spc="535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AMET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CONSETETU</a:t>
            </a:r>
            <a:r>
              <a:rPr lang="de-DE" sz="1200" b="1" i="0" spc="568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SADIPSCIN</a:t>
            </a:r>
            <a:r>
              <a:rPr lang="de-DE" sz="1200" b="1" i="0" spc="576" baseline="0" dirty="0">
                <a:solidFill>
                  <a:srgbClr val="0089CF"/>
                </a:solidFill>
                <a:latin typeface="Liberation Sans Narrow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ELITR</a:t>
            </a:r>
          </a:p>
          <a:p>
            <a:pPr marL="0">
              <a:lnSpc>
                <a:spcPts val="1439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764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NONUM</a:t>
            </a:r>
            <a:r>
              <a:rPr lang="de-DE" sz="1200" b="1" i="0" spc="762" baseline="0" dirty="0">
                <a:solidFill>
                  <a:srgbClr val="0089CF"/>
                </a:solidFill>
                <a:latin typeface="Liberation Sans Narrow"/>
              </a:rPr>
              <a:t>Y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EIRMO</a:t>
            </a:r>
            <a:r>
              <a:rPr lang="de-DE" sz="1200" b="1" i="0" spc="754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TEMPO</a:t>
            </a:r>
            <a:r>
              <a:rPr lang="de-DE" sz="1200" b="1" i="0" spc="756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INVIDUN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U</a:t>
            </a:r>
            <a:r>
              <a:rPr lang="de-DE" sz="1200" b="1" i="0" spc="742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LABOR</a:t>
            </a:r>
            <a:r>
              <a:rPr lang="de-DE" sz="1200" b="1" i="0" spc="763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ET</a:t>
            </a:r>
          </a:p>
          <a:p>
            <a:pPr marL="0">
              <a:lnSpc>
                <a:spcPts val="1440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DOLOR</a:t>
            </a:r>
            <a:r>
              <a:rPr lang="de-DE" sz="1200" b="1" i="0" spc="596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MAGN</a:t>
            </a:r>
            <a:r>
              <a:rPr lang="de-DE" sz="1200" b="1" i="0" spc="524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ALIQUYA</a:t>
            </a:r>
            <a:r>
              <a:rPr lang="de-DE" sz="1200" b="1" i="0" spc="563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ERAT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53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55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VOLUPTUA</a:t>
            </a:r>
            <a:r>
              <a:rPr lang="de-DE" sz="1200" b="1" i="0" spc="578" baseline="0" dirty="0">
                <a:solidFill>
                  <a:srgbClr val="0089CF"/>
                </a:solidFill>
                <a:latin typeface="Liberation Sans Narrow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538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VERO</a:t>
            </a:r>
          </a:p>
          <a:p>
            <a:pPr marL="0">
              <a:lnSpc>
                <a:spcPts val="1452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EO</a:t>
            </a:r>
            <a:r>
              <a:rPr lang="de-DE" sz="1200" b="1" i="0" spc="386" baseline="0" dirty="0">
                <a:solidFill>
                  <a:srgbClr val="0089CF"/>
                </a:solidFill>
                <a:latin typeface="Liberation Sans Narrow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73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ACCUSA</a:t>
            </a:r>
            <a:r>
              <a:rPr lang="de-DE" sz="1200" b="1" i="0" spc="41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JUSTO</a:t>
            </a:r>
          </a:p>
          <a:p>
            <a:pPr marL="434340">
              <a:lnSpc>
                <a:spcPts val="2197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243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262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176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amet</a:t>
            </a:r>
          </a:p>
          <a:p>
            <a:pPr marL="434340">
              <a:lnSpc>
                <a:spcPts val="119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constu</a:t>
            </a:r>
            <a:r>
              <a:rPr lang="de-DE" sz="947" b="1" i="0" spc="271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sadipscing</a:t>
            </a:r>
          </a:p>
          <a:p>
            <a:pPr marL="434340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9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1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41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03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15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30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7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30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30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erat,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6" b="0" i="0" spc="22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6" b="0" i="0" spc="23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6" b="0" i="0" spc="241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6" b="0" i="0" spc="24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6" b="0" i="0" spc="211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6" b="0" i="0" spc="217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6" b="0" i="0" spc="23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6" b="0" i="0" spc="22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6" b="0" i="0" spc="23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justo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30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1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gubergren,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8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55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55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54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58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56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53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03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15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30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7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30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30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erat,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193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19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8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accusam.</a:t>
            </a:r>
          </a:p>
          <a:p>
            <a:pPr marL="43434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9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1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41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531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259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267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25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5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57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28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6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erat,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16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</p:txBody>
      </p:sp>
      <p:sp>
        <p:nvSpPr>
          <p:cNvPr id="125" name="Rectangle 125"/>
          <p:cNvSpPr/>
          <p:nvPr/>
        </p:nvSpPr>
        <p:spPr>
          <a:xfrm>
            <a:off x="3035807" y="3803590"/>
            <a:ext cx="1773306" cy="15255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Luogo: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Città Esempio</a:t>
            </a:r>
          </a:p>
          <a:p>
            <a:pPr marL="0">
              <a:lnSpc>
                <a:spcPts val="1104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Indirizzo: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Via Esempio 12</a:t>
            </a:r>
          </a:p>
          <a:p>
            <a:pPr marL="0">
              <a:lnSpc>
                <a:spcPts val="1104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Data:	</a:t>
            </a:r>
            <a:r>
              <a:rPr lang="de-DE" sz="800" b="0" i="0" spc="0" baseline="0" dirty="0">
                <a:solidFill>
                  <a:srgbClr val="FFFFFF"/>
                </a:solidFill>
                <a:latin typeface="Open Sans"/>
              </a:rPr>
              <a:t>2</a:t>
            </a:r>
            <a:r>
              <a:rPr lang="de-DE" sz="800" spc="273" dirty="0">
                <a:solidFill>
                  <a:srgbClr val="FFFFFF"/>
                </a:solidFill>
                <a:latin typeface="Open Sans"/>
              </a:rPr>
              <a:t>4</a:t>
            </a:r>
            <a:r>
              <a:rPr lang="de-DE" sz="800" b="0" i="0" spc="0" baseline="0" dirty="0">
                <a:solidFill>
                  <a:srgbClr val="FFFFFF"/>
                </a:solidFill>
                <a:latin typeface="Open Sans"/>
              </a:rPr>
              <a:t>maggi</a:t>
            </a:r>
            <a:r>
              <a:rPr lang="de-DE" sz="800" b="0" i="0" spc="245" baseline="0" dirty="0">
                <a:solidFill>
                  <a:srgbClr val="FFFFFF"/>
                </a:solidFill>
                <a:latin typeface="Open Sans"/>
              </a:rPr>
              <a:t>o</a:t>
            </a:r>
            <a:r>
              <a:rPr lang="de-DE" sz="800" b="0" i="0" spc="0" baseline="0" dirty="0">
                <a:solidFill>
                  <a:srgbClr val="FFFFFF"/>
                </a:solidFill>
                <a:latin typeface="Open Sans"/>
              </a:rPr>
              <a:t>al 2 </a:t>
            </a:r>
            <a:r>
              <a:rPr lang="de-DE" sz="800" b="0" i="0" spc="0" baseline="0" dirty="0" err="1">
                <a:solidFill>
                  <a:srgbClr val="FFFFFF"/>
                </a:solidFill>
                <a:latin typeface="Open Sans"/>
              </a:rPr>
              <a:t>giugno</a:t>
            </a:r>
            <a:endParaRPr lang="de-DE" sz="800" b="0" i="0" spc="0" baseline="0" dirty="0">
              <a:solidFill>
                <a:srgbClr val="FFFFFF"/>
              </a:solidFill>
              <a:latin typeface="Open Sans"/>
            </a:endParaRPr>
          </a:p>
          <a:p>
            <a:pPr marL="0">
              <a:lnSpc>
                <a:spcPts val="1103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Ora: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10:00</a:t>
            </a:r>
          </a:p>
          <a:p>
            <a:pPr marL="0">
              <a:lnSpc>
                <a:spcPts val="1103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Costi: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CHF 20.-</a:t>
            </a:r>
          </a:p>
          <a:p>
            <a:pPr marL="0">
              <a:lnSpc>
                <a:spcPts val="1103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Iscrizione: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</a:t>
            </a:r>
          </a:p>
          <a:p>
            <a:pPr marL="0">
              <a:lnSpc>
                <a:spcPts val="1104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Condizioni: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</a:t>
            </a:r>
          </a:p>
          <a:p>
            <a:pPr marL="646430">
              <a:lnSpc>
                <a:spcPts val="1105"/>
              </a:lnSpc>
            </a:pP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</a:t>
            </a:r>
          </a:p>
          <a:p>
            <a:pPr marL="0">
              <a:lnSpc>
                <a:spcPts val="1103"/>
              </a:lnSpc>
              <a:tabLst>
                <a:tab pos="643382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Sito web: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www.sitoweb.it</a:t>
            </a:r>
          </a:p>
          <a:p>
            <a:pPr marL="0">
              <a:lnSpc>
                <a:spcPts val="1104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Organisattore</a:t>
            </a:r>
            <a:r>
              <a:rPr lang="de-DE" sz="803" b="1" i="0" spc="516" baseline="0" dirty="0">
                <a:solidFill>
                  <a:srgbClr val="FFFFFF"/>
                </a:solidFill>
                <a:latin typeface="Open Sans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nome del modello</a:t>
            </a:r>
          </a:p>
          <a:p>
            <a:pPr marL="0">
              <a:lnSpc>
                <a:spcPts val="1103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Dati generali e indicazioni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347472" y="5660084"/>
            <a:ext cx="2437074" cy="12256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256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265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238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260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</a:t>
            </a:r>
            <a:r>
              <a:rPr lang="de-DE" sz="947" b="1" i="0" spc="168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constur</a:t>
            </a:r>
          </a:p>
          <a:p>
            <a:pPr marL="0">
              <a:lnSpc>
                <a:spcPts val="1200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77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6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291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6" b="0" i="0" spc="28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6" b="0" i="0" spc="27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6" b="0" i="0" spc="277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6" b="0" i="0" spc="286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6" b="0" i="0" spc="286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6" b="0" i="0" spc="277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6" b="0" i="0" spc="29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ut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09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luptua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02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3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dolores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49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4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23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37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taki-</a:t>
            </a:r>
          </a:p>
          <a:p>
            <a:pPr marL="0">
              <a:lnSpc>
                <a:spcPts val="1199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mat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40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934516" y="7146033"/>
            <a:ext cx="3470446" cy="2407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Responsabile dei contenuti: nome del modello, Via Esempio 123, 1234 Città Esempio</a:t>
            </a:r>
          </a:p>
          <a:p>
            <a:pPr marL="1384122">
              <a:lnSpc>
                <a:spcPts val="948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Crediti immagini: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2936494" y="5687508"/>
            <a:ext cx="2049344" cy="12062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48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51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49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48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30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3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3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4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36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24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magna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6" b="0" i="0" spc="30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6" b="0" i="0" spc="31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6" b="0" i="0" spc="30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6" b="0" i="0" spc="30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6" b="0" i="0" spc="313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6" b="0" i="0" spc="32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vero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29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ea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38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39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39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37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sea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sit.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468477" y="3825561"/>
            <a:ext cx="2301851" cy="15109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61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36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7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44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sadip-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scin</a:t>
            </a:r>
            <a:r>
              <a:rPr lang="de-DE" sz="806" b="0" i="0" spc="466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6" b="0" i="0" spc="48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6" b="0" i="0" spc="46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6" b="0" i="0" spc="479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6" b="0" i="0" spc="481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6" b="0" i="0" spc="46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tempor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473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6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48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39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0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1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410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42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396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398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2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24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53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49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48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clita</a:t>
            </a:r>
          </a:p>
          <a:p>
            <a:pPr marL="0">
              <a:lnSpc>
                <a:spcPts val="1200"/>
              </a:lnSpc>
              <a:tabLst>
                <a:tab pos="2158263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40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39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426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95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41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sanctus	est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189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3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</a:p>
          <a:p>
            <a:pPr marL="0">
              <a:lnSpc>
                <a:spcPts val="1200"/>
              </a:lnSpc>
              <a:tabLst>
                <a:tab pos="2059203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6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63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	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288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27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</a:t>
            </a:r>
            <a:r>
              <a:rPr lang="de-DE" sz="803" b="0" i="0" spc="605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bor</a:t>
            </a:r>
            <a:r>
              <a:rPr lang="de-DE" sz="803" b="0" i="0" spc="289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209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2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31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061"/>
            <a:ext cx="4811267" cy="3267455"/>
          </a:xfrm>
          <a:prstGeom prst="rect">
            <a:avLst/>
          </a:prstGeom>
          <a:noFill/>
          <a:extLst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27796"/>
            <a:ext cx="396204" cy="394680"/>
          </a:xfrm>
          <a:prstGeom prst="rect">
            <a:avLst/>
          </a:prstGeom>
          <a:noFill/>
          <a:extLst/>
        </p:spPr>
      </p:pic>
      <p:pic>
        <p:nvPicPr>
          <p:cNvPr id="133" name="Picture 13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2520852"/>
            <a:ext cx="4606658" cy="1743300"/>
          </a:xfrm>
          <a:prstGeom prst="rect">
            <a:avLst/>
          </a:prstGeom>
          <a:noFill/>
          <a:extLst/>
        </p:spPr>
      </p:pic>
      <p:sp>
        <p:nvSpPr>
          <p:cNvPr id="134" name="Freeform 134">
            <a:hlinkClick r:id="rId2"/>
          </p:cNvPr>
          <p:cNvSpPr/>
          <p:nvPr/>
        </p:nvSpPr>
        <p:spPr>
          <a:xfrm>
            <a:off x="359663" y="4265677"/>
            <a:ext cx="4606798" cy="958469"/>
          </a:xfrm>
          <a:custGeom>
            <a:avLst/>
            <a:gdLst/>
            <a:ahLst/>
            <a:cxnLst/>
            <a:rect l="0" t="0" r="0" b="0"/>
            <a:pathLst>
              <a:path w="4606798" h="958469">
                <a:moveTo>
                  <a:pt x="0" y="958469"/>
                </a:moveTo>
                <a:lnTo>
                  <a:pt x="4606798" y="958469"/>
                </a:lnTo>
                <a:lnTo>
                  <a:pt x="4606798" y="0"/>
                </a:lnTo>
                <a:lnTo>
                  <a:pt x="0" y="0"/>
                </a:lnTo>
                <a:lnTo>
                  <a:pt x="0" y="958469"/>
                </a:lnTo>
                <a:close/>
                <a:moveTo>
                  <a:pt x="1979041" y="3297173"/>
                </a:moveTo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59663" y="5399533"/>
            <a:ext cx="2566417" cy="1438656"/>
          </a:xfrm>
          <a:custGeom>
            <a:avLst/>
            <a:gdLst/>
            <a:ahLst/>
            <a:cxnLst/>
            <a:rect l="0" t="0" r="0" b="0"/>
            <a:pathLst>
              <a:path w="2566417" h="1438656">
                <a:moveTo>
                  <a:pt x="0" y="0"/>
                </a:moveTo>
                <a:lnTo>
                  <a:pt x="2566417" y="0"/>
                </a:lnTo>
                <a:lnTo>
                  <a:pt x="2566417" y="1438656"/>
                </a:lnTo>
                <a:lnTo>
                  <a:pt x="0" y="14386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Rectangle 136"/>
          <p:cNvSpPr/>
          <p:nvPr/>
        </p:nvSpPr>
        <p:spPr>
          <a:xfrm>
            <a:off x="934516" y="7146033"/>
            <a:ext cx="3470446" cy="2407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Responsabile dei contenuti: nome del modello, Via Esempio 123, 1234 Città Esempio</a:t>
            </a:r>
          </a:p>
          <a:p>
            <a:pPr marL="1384122">
              <a:lnSpc>
                <a:spcPts val="948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Crediti immagini:</a:t>
            </a:r>
          </a:p>
        </p:txBody>
      </p:sp>
      <p:sp>
        <p:nvSpPr>
          <p:cNvPr id="137" name="Rectangle 137"/>
          <p:cNvSpPr/>
          <p:nvPr/>
        </p:nvSpPr>
        <p:spPr>
          <a:xfrm>
            <a:off x="359663" y="270968"/>
            <a:ext cx="4625238" cy="20351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LORE</a:t>
            </a:r>
            <a:r>
              <a:rPr lang="de-DE" sz="1200" b="1" i="0" spc="56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IPSU</a:t>
            </a:r>
            <a:r>
              <a:rPr lang="de-DE" sz="1200" b="1" i="0" spc="56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</a:t>
            </a:r>
            <a:r>
              <a:rPr lang="de-DE" sz="1200" b="1" i="0" spc="550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SI</a:t>
            </a:r>
            <a:r>
              <a:rPr lang="de-DE" sz="1200" b="1" i="0" spc="535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AMET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CONSETETU</a:t>
            </a:r>
            <a:r>
              <a:rPr lang="de-DE" sz="1200" b="1" i="0" spc="568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SADIPSCIN</a:t>
            </a:r>
            <a:r>
              <a:rPr lang="de-DE" sz="1200" b="1" i="0" spc="576" baseline="0" dirty="0">
                <a:solidFill>
                  <a:srgbClr val="0089CF"/>
                </a:solidFill>
                <a:latin typeface="Liberation Sans Narrow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ELITR</a:t>
            </a:r>
          </a:p>
          <a:p>
            <a:pPr marL="0">
              <a:lnSpc>
                <a:spcPts val="1439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764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NONUM</a:t>
            </a:r>
            <a:r>
              <a:rPr lang="de-DE" sz="1200" b="1" i="0" spc="762" baseline="0" dirty="0">
                <a:solidFill>
                  <a:srgbClr val="0089CF"/>
                </a:solidFill>
                <a:latin typeface="Liberation Sans Narrow"/>
              </a:rPr>
              <a:t>Y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EIRMO</a:t>
            </a:r>
            <a:r>
              <a:rPr lang="de-DE" sz="1200" b="1" i="0" spc="754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TEMPO</a:t>
            </a:r>
            <a:r>
              <a:rPr lang="de-DE" sz="1200" b="1" i="0" spc="756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INVIDUN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U</a:t>
            </a:r>
            <a:r>
              <a:rPr lang="de-DE" sz="1200" b="1" i="0" spc="742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LABOR</a:t>
            </a:r>
            <a:r>
              <a:rPr lang="de-DE" sz="1200" b="1" i="0" spc="763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ET</a:t>
            </a:r>
          </a:p>
          <a:p>
            <a:pPr marL="0">
              <a:lnSpc>
                <a:spcPts val="1440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DOLOR</a:t>
            </a:r>
            <a:r>
              <a:rPr lang="de-DE" sz="1200" b="1" i="0" spc="596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MAGN</a:t>
            </a:r>
            <a:r>
              <a:rPr lang="de-DE" sz="1200" b="1" i="0" spc="524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ALIQUYA</a:t>
            </a:r>
            <a:r>
              <a:rPr lang="de-DE" sz="1200" b="1" i="0" spc="563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ERAT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53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55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VOLUPTUA</a:t>
            </a:r>
            <a:r>
              <a:rPr lang="de-DE" sz="1200" b="1" i="0" spc="578" baseline="0" dirty="0">
                <a:solidFill>
                  <a:srgbClr val="0089CF"/>
                </a:solidFill>
                <a:latin typeface="Liberation Sans Narrow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538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VERO</a:t>
            </a:r>
          </a:p>
          <a:p>
            <a:pPr marL="0">
              <a:lnSpc>
                <a:spcPts val="1452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EO</a:t>
            </a:r>
            <a:r>
              <a:rPr lang="de-DE" sz="1200" b="1" i="0" spc="386" baseline="0" dirty="0">
                <a:solidFill>
                  <a:srgbClr val="0089CF"/>
                </a:solidFill>
                <a:latin typeface="Liberation Sans Narrow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73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ACCUSA</a:t>
            </a:r>
            <a:r>
              <a:rPr lang="de-DE" sz="1200" b="1" i="0" spc="41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JUSTO</a:t>
            </a:r>
          </a:p>
          <a:p>
            <a:pPr marL="440740">
              <a:lnSpc>
                <a:spcPts val="220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256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262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176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amet</a:t>
            </a:r>
          </a:p>
          <a:p>
            <a:pPr marL="440740">
              <a:lnSpc>
                <a:spcPts val="119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constu</a:t>
            </a:r>
            <a:r>
              <a:rPr lang="de-DE" sz="947" b="1" i="0" spc="277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sadipscing</a:t>
            </a:r>
          </a:p>
          <a:p>
            <a:pPr marL="443788">
              <a:lnSpc>
                <a:spcPts val="1157"/>
              </a:lnSpc>
              <a:tabLst>
                <a:tab pos="826312" algn="l"/>
                <a:tab pos="1533778" algn="l"/>
                <a:tab pos="1722754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	ipsu</a:t>
            </a:r>
            <a:r>
              <a:rPr lang="de-DE" sz="803" b="0" i="0" spc="61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	sit	amet</a:t>
            </a:r>
            <a:r>
              <a:rPr lang="de-DE" sz="803" b="0" i="0" spc="60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495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50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7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9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503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47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tempor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09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22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43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90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615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duo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19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394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sea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38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20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2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1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amet.</a:t>
            </a:r>
          </a:p>
        </p:txBody>
      </p:sp>
      <p:sp>
        <p:nvSpPr>
          <p:cNvPr id="138" name="Rectangle 138"/>
          <p:cNvSpPr/>
          <p:nvPr/>
        </p:nvSpPr>
        <p:spPr>
          <a:xfrm>
            <a:off x="3105657" y="1399353"/>
            <a:ext cx="1872615" cy="9013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8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37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1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40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consete-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tu</a:t>
            </a:r>
            <a:r>
              <a:rPr lang="de-DE" sz="806" b="0" i="0" spc="36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6" b="0" i="0" spc="359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6" b="0" i="0" spc="38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6" b="0" i="0" spc="35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6" b="0" i="0" spc="37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nonumy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45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47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47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47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30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82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19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1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89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rebum.</a:t>
            </a:r>
          </a:p>
        </p:txBody>
      </p:sp>
      <p:sp>
        <p:nvSpPr>
          <p:cNvPr id="139" name="Rectangle 139"/>
          <p:cNvSpPr/>
          <p:nvPr/>
        </p:nvSpPr>
        <p:spPr>
          <a:xfrm>
            <a:off x="563880" y="4359469"/>
            <a:ext cx="1861151" cy="6791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98347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Luogo: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Città Esempio</a:t>
            </a:r>
          </a:p>
          <a:p>
            <a:pPr marL="0">
              <a:lnSpc>
                <a:spcPts val="1103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Indirizzo</a:t>
            </a:r>
            <a:r>
              <a:rPr lang="de-DE" sz="803" b="1" i="0" spc="282" baseline="0" dirty="0">
                <a:solidFill>
                  <a:srgbClr val="FFFFFF"/>
                </a:solidFill>
                <a:latin typeface="Open Sans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Via Esempio 12</a:t>
            </a:r>
          </a:p>
          <a:p>
            <a:pPr marL="0">
              <a:lnSpc>
                <a:spcPts val="1104"/>
              </a:lnSpc>
              <a:tabLst>
                <a:tab pos="498347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Data:	</a:t>
            </a:r>
            <a:r>
              <a:rPr lang="de-DE" sz="800" b="0" i="0" spc="0" baseline="0" dirty="0">
                <a:solidFill>
                  <a:srgbClr val="FFFFFF"/>
                </a:solidFill>
                <a:latin typeface="Open Sans"/>
              </a:rPr>
              <a:t>2</a:t>
            </a:r>
            <a:r>
              <a:rPr lang="de-DE" sz="800" spc="273" dirty="0">
                <a:solidFill>
                  <a:srgbClr val="FFFFFF"/>
                </a:solidFill>
                <a:latin typeface="Open Sans"/>
              </a:rPr>
              <a:t>4</a:t>
            </a:r>
            <a:r>
              <a:rPr lang="de-DE" sz="800" b="0" i="0" spc="0" baseline="0" dirty="0">
                <a:solidFill>
                  <a:srgbClr val="FFFFFF"/>
                </a:solidFill>
                <a:latin typeface="Open Sans"/>
              </a:rPr>
              <a:t>maggi</a:t>
            </a:r>
            <a:r>
              <a:rPr lang="de-DE" sz="800" b="0" i="0" spc="245" baseline="0" dirty="0">
                <a:solidFill>
                  <a:srgbClr val="FFFFFF"/>
                </a:solidFill>
                <a:latin typeface="Open Sans"/>
              </a:rPr>
              <a:t>o</a:t>
            </a:r>
            <a:r>
              <a:rPr lang="de-DE" sz="800" b="0" i="0" spc="0" baseline="0" dirty="0">
                <a:solidFill>
                  <a:srgbClr val="FFFFFF"/>
                </a:solidFill>
                <a:latin typeface="Open Sans"/>
              </a:rPr>
              <a:t>al 2 </a:t>
            </a:r>
            <a:r>
              <a:rPr lang="de-DE" sz="800" b="0" i="0" spc="0" baseline="0" dirty="0" err="1">
                <a:solidFill>
                  <a:srgbClr val="FFFFFF"/>
                </a:solidFill>
                <a:latin typeface="Open Sans"/>
              </a:rPr>
              <a:t>giugno</a:t>
            </a:r>
            <a:r>
              <a:rPr lang="de-DE" sz="800" b="0" i="0" spc="245" baseline="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de-DE" sz="800" b="0" i="0" spc="0" baseline="0" dirty="0">
                <a:solidFill>
                  <a:srgbClr val="FFFFFF"/>
                </a:solidFill>
                <a:latin typeface="Open Sans"/>
              </a:rPr>
              <a:t>2024</a:t>
            </a:r>
          </a:p>
          <a:p>
            <a:pPr marL="0">
              <a:lnSpc>
                <a:spcPts val="1103"/>
              </a:lnSpc>
              <a:tabLst>
                <a:tab pos="498347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Ora: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10:00</a:t>
            </a:r>
          </a:p>
          <a:p>
            <a:pPr marL="0">
              <a:lnSpc>
                <a:spcPts val="1104"/>
              </a:lnSpc>
              <a:tabLst>
                <a:tab pos="498347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Costi: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CHF 20.-</a:t>
            </a:r>
          </a:p>
        </p:txBody>
      </p:sp>
      <p:sp>
        <p:nvSpPr>
          <p:cNvPr id="140" name="Rectangle 140"/>
          <p:cNvSpPr/>
          <p:nvPr/>
        </p:nvSpPr>
        <p:spPr>
          <a:xfrm>
            <a:off x="2735579" y="4362009"/>
            <a:ext cx="1968582" cy="70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8580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Iscrizione: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</a:t>
            </a:r>
          </a:p>
          <a:p>
            <a:pPr marL="0">
              <a:lnSpc>
                <a:spcPts val="1104"/>
              </a:lnSpc>
              <a:tabLst>
                <a:tab pos="68580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Condizioni: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 Lorem ipsum</a:t>
            </a:r>
          </a:p>
          <a:p>
            <a:pPr marL="0">
              <a:lnSpc>
                <a:spcPts val="1103"/>
              </a:lnSpc>
              <a:tabLst>
                <a:tab pos="679704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Sito wb: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www.sitoweb.it</a:t>
            </a:r>
          </a:p>
          <a:p>
            <a:pPr marL="0">
              <a:lnSpc>
                <a:spcPts val="1103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Organisattore</a:t>
            </a:r>
            <a:r>
              <a:rPr lang="de-DE" sz="803" b="1" i="0" spc="514" baseline="0" dirty="0">
                <a:solidFill>
                  <a:srgbClr val="FFFFFF"/>
                </a:solidFill>
                <a:latin typeface="Open Sans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nome del modello</a:t>
            </a:r>
          </a:p>
          <a:p>
            <a:pPr marL="0">
              <a:lnSpc>
                <a:spcPts val="1106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Dati generali e indicazioni</a:t>
            </a:r>
          </a:p>
        </p:txBody>
      </p:sp>
      <p:sp>
        <p:nvSpPr>
          <p:cNvPr id="141" name="Rectangle 141"/>
          <p:cNvSpPr/>
          <p:nvPr/>
        </p:nvSpPr>
        <p:spPr>
          <a:xfrm>
            <a:off x="468477" y="5478466"/>
            <a:ext cx="2459591" cy="10535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1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2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31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31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0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42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2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437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42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41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40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1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50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5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49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49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49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5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498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323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9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302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32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31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5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48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46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6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89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6" b="0" i="0" spc="217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6" b="0" i="0" spc="22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6" b="0" i="0" spc="19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6" b="0" i="0" spc="201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6" b="0" i="0" spc="21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6" b="0" i="0" spc="22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</p:txBody>
      </p:sp>
      <p:sp>
        <p:nvSpPr>
          <p:cNvPr id="142" name="Rectangle 142"/>
          <p:cNvSpPr/>
          <p:nvPr/>
        </p:nvSpPr>
        <p:spPr>
          <a:xfrm>
            <a:off x="3110229" y="5334583"/>
            <a:ext cx="1872854" cy="13780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676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655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682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656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amet</a:t>
            </a:r>
          </a:p>
          <a:p>
            <a:pPr marL="0">
              <a:lnSpc>
                <a:spcPts val="1200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constu</a:t>
            </a:r>
            <a:r>
              <a:rPr lang="de-DE" sz="947" b="1" i="0" spc="278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sadipscing</a:t>
            </a:r>
          </a:p>
          <a:p>
            <a:pPr marL="0">
              <a:lnSpc>
                <a:spcPts val="1158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6" b="0" i="0" spc="21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6" b="0" i="0" spc="219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6" b="0" i="0" spc="239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6" b="0" i="0" spc="23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6" b="0" i="0" spc="205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48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5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3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5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48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mo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57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34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32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33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3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luptua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4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7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16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sanctusest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Benutzerdefiniert</PresentationFormat>
  <Paragraphs>195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Open Sans</vt:lpstr>
      <vt:lpstr>Liberation Sans Narrow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Alina Schönemann</cp:lastModifiedBy>
  <cp:revision>1</cp:revision>
  <dcterms:modified xsi:type="dcterms:W3CDTF">2024-02-01T08:05:24Z</dcterms:modified>
</cp:coreProperties>
</file>